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59"/>
  </p:notesMasterIdLst>
  <p:handoutMasterIdLst>
    <p:handoutMasterId r:id="rId60"/>
  </p:handoutMasterIdLst>
  <p:sldIdLst>
    <p:sldId id="366" r:id="rId2"/>
    <p:sldId id="363" r:id="rId3"/>
    <p:sldId id="257" r:id="rId4"/>
    <p:sldId id="259" r:id="rId5"/>
    <p:sldId id="258" r:id="rId6"/>
    <p:sldId id="318" r:id="rId7"/>
    <p:sldId id="375" r:id="rId8"/>
    <p:sldId id="263" r:id="rId9"/>
    <p:sldId id="324" r:id="rId10"/>
    <p:sldId id="264" r:id="rId11"/>
    <p:sldId id="325" r:id="rId12"/>
    <p:sldId id="281" r:id="rId13"/>
    <p:sldId id="266" r:id="rId14"/>
    <p:sldId id="267" r:id="rId15"/>
    <p:sldId id="269" r:id="rId16"/>
    <p:sldId id="323" r:id="rId17"/>
    <p:sldId id="271" r:id="rId18"/>
    <p:sldId id="272" r:id="rId19"/>
    <p:sldId id="273" r:id="rId20"/>
    <p:sldId id="274" r:id="rId21"/>
    <p:sldId id="278" r:id="rId22"/>
    <p:sldId id="367" r:id="rId23"/>
    <p:sldId id="279" r:id="rId24"/>
    <p:sldId id="280" r:id="rId25"/>
    <p:sldId id="282" r:id="rId26"/>
    <p:sldId id="368" r:id="rId27"/>
    <p:sldId id="284" r:id="rId28"/>
    <p:sldId id="287" r:id="rId29"/>
    <p:sldId id="295" r:id="rId30"/>
    <p:sldId id="296" r:id="rId31"/>
    <p:sldId id="330" r:id="rId32"/>
    <p:sldId id="288" r:id="rId33"/>
    <p:sldId id="289" r:id="rId34"/>
    <p:sldId id="290" r:id="rId35"/>
    <p:sldId id="291" r:id="rId36"/>
    <p:sldId id="292" r:id="rId37"/>
    <p:sldId id="364" r:id="rId38"/>
    <p:sldId id="293" r:id="rId39"/>
    <p:sldId id="297" r:id="rId40"/>
    <p:sldId id="300" r:id="rId41"/>
    <p:sldId id="301" r:id="rId42"/>
    <p:sldId id="302" r:id="rId43"/>
    <p:sldId id="305" r:id="rId44"/>
    <p:sldId id="307" r:id="rId45"/>
    <p:sldId id="365" r:id="rId46"/>
    <p:sldId id="369" r:id="rId47"/>
    <p:sldId id="358" r:id="rId48"/>
    <p:sldId id="355" r:id="rId49"/>
    <p:sldId id="359" r:id="rId50"/>
    <p:sldId id="362" r:id="rId51"/>
    <p:sldId id="361" r:id="rId52"/>
    <p:sldId id="313" r:id="rId53"/>
    <p:sldId id="335" r:id="rId54"/>
    <p:sldId id="370" r:id="rId55"/>
    <p:sldId id="371" r:id="rId56"/>
    <p:sldId id="372" r:id="rId57"/>
    <p:sldId id="377" r:id="rId5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Title Screen" id="{A2A38C4D-F34E-4A55-A299-41C24BF2856D}">
          <p14:sldIdLst>
            <p14:sldId id="366"/>
          </p14:sldIdLst>
        </p14:section>
        <p14:section name="Overview" id="{E7E4780C-E3EE-4321-97B9-314C67921DA8}">
          <p14:sldIdLst>
            <p14:sldId id="363"/>
            <p14:sldId id="257"/>
            <p14:sldId id="259"/>
          </p14:sldIdLst>
        </p14:section>
        <p14:section name="A Tour of Citavi" id="{686F0DBA-9B60-4D92-BAAC-6A48F8FD5ECD}">
          <p14:sldIdLst>
            <p14:sldId id="258"/>
            <p14:sldId id="318"/>
            <p14:sldId id="375"/>
          </p14:sldIdLst>
        </p14:section>
        <p14:section name="Adding References" id="{71071115-9193-4FF8-ADE4-E7587E3DFDBD}">
          <p14:sldIdLst>
            <p14:sldId id="263"/>
            <p14:sldId id="324"/>
            <p14:sldId id="264"/>
            <p14:sldId id="325"/>
            <p14:sldId id="281"/>
            <p14:sldId id="266"/>
            <p14:sldId id="267"/>
          </p14:sldIdLst>
        </p14:section>
        <p14:section name="Searching for Sources" id="{099DEC35-9BAF-40C1-8FC3-C8D843726E97}">
          <p14:sldIdLst>
            <p14:sldId id="269"/>
            <p14:sldId id="323"/>
            <p14:sldId id="271"/>
            <p14:sldId id="272"/>
            <p14:sldId id="273"/>
            <p14:sldId id="274"/>
          </p14:sldIdLst>
        </p14:section>
        <p14:section name="Using the Pickers" id="{27904A99-7330-4036-907D-82DE1135ED0C}">
          <p14:sldIdLst>
            <p14:sldId id="278"/>
            <p14:sldId id="367"/>
            <p14:sldId id="279"/>
            <p14:sldId id="280"/>
            <p14:sldId id="282"/>
            <p14:sldId id="368"/>
            <p14:sldId id="284"/>
          </p14:sldIdLst>
        </p14:section>
        <p14:section name="Working with Your References" id="{3A0CFFA0-F3A8-497B-958C-7504E863D8CF}">
          <p14:sldIdLst>
            <p14:sldId id="287"/>
            <p14:sldId id="295"/>
            <p14:sldId id="296"/>
            <p14:sldId id="330"/>
          </p14:sldIdLst>
        </p14:section>
        <p14:section name="Getting Organized" id="{E84A64AE-36C4-4A4C-8709-D2A1418B73C9}">
          <p14:sldIdLst>
            <p14:sldId id="288"/>
            <p14:sldId id="289"/>
            <p14:sldId id="290"/>
          </p14:sldIdLst>
        </p14:section>
        <p14:section name="Obtaining Materials" id="{C51370BA-5268-4EAB-B2A8-1FD3F139107E}">
          <p14:sldIdLst>
            <p14:sldId id="291"/>
            <p14:sldId id="292"/>
            <p14:sldId id="364"/>
            <p14:sldId id="293"/>
          </p14:sldIdLst>
        </p14:section>
        <p14:section name="Analyze and Make Connections" id="{E630A9C1-275C-4F87-9A9D-EA1397E49E32}">
          <p14:sldIdLst>
            <p14:sldId id="297"/>
            <p14:sldId id="300"/>
            <p14:sldId id="301"/>
          </p14:sldIdLst>
        </p14:section>
        <p14:section name="Extract Your Information" id="{2DC092D8-DC2F-4E1C-9B89-F1DB316B20FE}">
          <p14:sldIdLst>
            <p14:sldId id="302"/>
            <p14:sldId id="305"/>
          </p14:sldIdLst>
        </p14:section>
        <p14:section name="Create a Publication" id="{BCC75298-CEF7-4C4C-AA97-ED413042AB02}">
          <p14:sldIdLst>
            <p14:sldId id="307"/>
            <p14:sldId id="365"/>
            <p14:sldId id="369"/>
            <p14:sldId id="358"/>
            <p14:sldId id="355"/>
            <p14:sldId id="359"/>
            <p14:sldId id="362"/>
            <p14:sldId id="361"/>
            <p14:sldId id="313"/>
            <p14:sldId id="335"/>
            <p14:sldId id="370"/>
            <p14:sldId id="371"/>
            <p14:sldId id="372"/>
          </p14:sldIdLst>
        </p14:section>
        <p14:section name="Additional Resources" id="{E741DEE9-8042-43CA-BB94-CFE486731EE5}">
          <p14:sldIdLst>
            <p14:sldId id="377"/>
          </p14:sldIdLst>
        </p14:section>
      </p14:sectionLst>
    </p:ext>
    <p:ext uri="{EFAFB233-063F-42B5-8137-9DF3F51BA10A}">
      <p15:sldGuideLst xmlns:p15="http://schemas.microsoft.com/office/powerpoint/2012/main">
        <p15:guide id="1" orient="horz" pos="2160">
          <p15:clr>
            <a:srgbClr val="A4A3A4"/>
          </p15:clr>
        </p15:guide>
        <p15:guide id="2" pos="387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88"/>
    <a:srgbClr val="FFFF99"/>
    <a:srgbClr val="C5D6F2"/>
    <a:srgbClr val="CED3F5"/>
    <a:srgbClr val="3B8B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4" autoAdjust="0"/>
    <p:restoredTop sz="94286" autoAdjust="0"/>
  </p:normalViewPr>
  <p:slideViewPr>
    <p:cSldViewPr>
      <p:cViewPr varScale="1">
        <p:scale>
          <a:sx n="102" d="100"/>
          <a:sy n="102" d="100"/>
        </p:scale>
        <p:origin x="2286" y="108"/>
      </p:cViewPr>
      <p:guideLst>
        <p:guide orient="horz" pos="2160"/>
        <p:guide pos="3878"/>
      </p:guideLst>
    </p:cSldViewPr>
  </p:slideViewPr>
  <p:outlineViewPr>
    <p:cViewPr>
      <p:scale>
        <a:sx n="33" d="100"/>
        <a:sy n="33" d="100"/>
      </p:scale>
      <p:origin x="0" y="-436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Lst>
  </p:outlineViewPr>
  <p:notesTextViewPr>
    <p:cViewPr>
      <p:scale>
        <a:sx n="3" d="2"/>
        <a:sy n="3" d="2"/>
      </p:scale>
      <p:origin x="0" y="0"/>
    </p:cViewPr>
  </p:notesTextViewPr>
  <p:sorterViewPr>
    <p:cViewPr>
      <p:scale>
        <a:sx n="110" d="100"/>
        <a:sy n="110" d="100"/>
      </p:scale>
      <p:origin x="0" y="0"/>
    </p:cViewPr>
  </p:sorter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55" Type="http://schemas.openxmlformats.org/officeDocument/2006/relationships/slide" Target="slides/slide55.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3" Type="http://schemas.openxmlformats.org/officeDocument/2006/relationships/slide" Target="slides/slide53.xml"/><Relationship Id="rId5" Type="http://schemas.openxmlformats.org/officeDocument/2006/relationships/slide" Target="slides/slide5.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56" Type="http://schemas.openxmlformats.org/officeDocument/2006/relationships/slide" Target="slides/slide56.xml"/><Relationship Id="rId8" Type="http://schemas.openxmlformats.org/officeDocument/2006/relationships/slide" Target="slides/slide8.xml"/><Relationship Id="rId51" Type="http://schemas.openxmlformats.org/officeDocument/2006/relationships/slide" Target="slides/slide51.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 Id="rId54" Type="http://schemas.openxmlformats.org/officeDocument/2006/relationships/slide" Target="slides/slide54.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57" Type="http://schemas.openxmlformats.org/officeDocument/2006/relationships/slide" Target="slides/slide57.xml"/><Relationship Id="rId10" Type="http://schemas.openxmlformats.org/officeDocument/2006/relationships/slide" Target="slides/slide10.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1FDFF9-1311-4F16-B1E7-56E6E463659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CH"/>
        </a:p>
      </dgm:t>
    </dgm:pt>
    <dgm:pt modelId="{C3B8655A-1119-48F3-BF19-4EB59C1740EB}">
      <dgm:prSet phldrT="[Text]">
        <dgm:style>
          <a:lnRef idx="2">
            <a:schemeClr val="accent2">
              <a:shade val="50000"/>
            </a:schemeClr>
          </a:lnRef>
          <a:fillRef idx="1">
            <a:schemeClr val="accent2"/>
          </a:fillRef>
          <a:effectRef idx="0">
            <a:schemeClr val="accent2"/>
          </a:effectRef>
          <a:fontRef idx="minor">
            <a:schemeClr val="lt1"/>
          </a:fontRef>
        </dgm:style>
      </dgm:prSet>
      <dgm:spPr>
        <a:solidFill>
          <a:srgbClr val="C00000"/>
        </a:solidFill>
      </dgm:spPr>
      <dgm:t>
        <a:bodyPr/>
        <a:lstStyle/>
        <a:p>
          <a:r>
            <a:rPr lang="zh-CN" altLang="en-US" dirty="0">
              <a:latin typeface="Microsoft YaHei" charset="-122"/>
              <a:ea typeface="Microsoft YaHei" charset="-122"/>
              <a:cs typeface="Microsoft YaHei" charset="-122"/>
            </a:rPr>
            <a:t>搜索</a:t>
          </a:r>
          <a:r>
            <a:rPr lang="de-CH" dirty="0">
              <a:latin typeface="Microsoft YaHei" charset="-122"/>
              <a:ea typeface="Microsoft YaHei" charset="-122"/>
              <a:cs typeface="Microsoft YaHei" charset="-122"/>
            </a:rPr>
            <a:t> / </a:t>
          </a:r>
          <a:r>
            <a:rPr lang="zh-CN" altLang="en-US" dirty="0">
              <a:latin typeface="Microsoft YaHei" charset="-122"/>
              <a:ea typeface="Microsoft YaHei" charset="-122"/>
              <a:cs typeface="Microsoft YaHei" charset="-122"/>
            </a:rPr>
            <a:t>添加资源</a:t>
          </a:r>
          <a:endParaRPr lang="de-CH" dirty="0">
            <a:latin typeface="Microsoft YaHei" charset="-122"/>
            <a:ea typeface="Microsoft YaHei" charset="-122"/>
            <a:cs typeface="Microsoft YaHei" charset="-122"/>
          </a:endParaRPr>
        </a:p>
      </dgm:t>
    </dgm:pt>
    <dgm:pt modelId="{17F548C3-AE86-4794-9D93-F97DC968DF0F}" type="parTrans" cxnId="{DA3F6176-5E89-4C53-B209-F1065575F214}">
      <dgm:prSet/>
      <dgm:spPr/>
      <dgm:t>
        <a:bodyPr/>
        <a:lstStyle/>
        <a:p>
          <a:endParaRPr lang="de-CH"/>
        </a:p>
      </dgm:t>
    </dgm:pt>
    <dgm:pt modelId="{F2D5598F-69E8-47CE-8DE0-4A0885AA4DEB}" type="sibTrans" cxnId="{DA3F6176-5E89-4C53-B209-F1065575F214}">
      <dgm:prSet/>
      <dgm:spPr/>
      <dgm:t>
        <a:bodyPr/>
        <a:lstStyle/>
        <a:p>
          <a:endParaRPr lang="de-CH"/>
        </a:p>
      </dgm:t>
    </dgm:pt>
    <dgm:pt modelId="{8BE7E5CC-BC2F-4623-A149-62A5EF48DC47}">
      <dgm:prSet phldrT="[Text]"/>
      <dgm:spPr>
        <a:solidFill>
          <a:srgbClr val="92D050"/>
        </a:solidFill>
      </dgm:spPr>
      <dgm:t>
        <a:bodyPr/>
        <a:lstStyle/>
        <a:p>
          <a:r>
            <a:rPr lang="zh-CN" altLang="en-US" dirty="0">
              <a:latin typeface="Microsoft YaHei" charset="-122"/>
              <a:ea typeface="Microsoft YaHei" charset="-122"/>
              <a:cs typeface="Microsoft YaHei" charset="-122"/>
            </a:rPr>
            <a:t>计划</a:t>
          </a:r>
          <a:endParaRPr lang="de-CH" dirty="0">
            <a:latin typeface="Microsoft YaHei" charset="-122"/>
            <a:ea typeface="Microsoft YaHei" charset="-122"/>
            <a:cs typeface="Microsoft YaHei" charset="-122"/>
          </a:endParaRPr>
        </a:p>
      </dgm:t>
    </dgm:pt>
    <dgm:pt modelId="{3BB28FC5-3D08-44A6-905C-A3CD7E76C153}" type="parTrans" cxnId="{D21FD874-8B7D-4CFA-8D61-676CA5791A86}">
      <dgm:prSet/>
      <dgm:spPr/>
      <dgm:t>
        <a:bodyPr/>
        <a:lstStyle/>
        <a:p>
          <a:endParaRPr lang="de-CH"/>
        </a:p>
      </dgm:t>
    </dgm:pt>
    <dgm:pt modelId="{9E6AAEB2-33E5-4889-A451-2511454542D3}" type="sibTrans" cxnId="{D21FD874-8B7D-4CFA-8D61-676CA5791A86}">
      <dgm:prSet/>
      <dgm:spPr/>
      <dgm:t>
        <a:bodyPr/>
        <a:lstStyle/>
        <a:p>
          <a:endParaRPr lang="de-CH"/>
        </a:p>
      </dgm:t>
    </dgm:pt>
    <dgm:pt modelId="{1A3E008A-9099-4D8C-B266-55A80E6A7979}">
      <dgm:prSet phldrT="[Text]"/>
      <dgm:spPr>
        <a:solidFill>
          <a:srgbClr val="7030A0"/>
        </a:solidFill>
      </dgm:spPr>
      <dgm:t>
        <a:bodyPr/>
        <a:lstStyle/>
        <a:p>
          <a:r>
            <a:rPr lang="zh-CN" altLang="en-US" dirty="0">
              <a:latin typeface="Microsoft YaHei" charset="-122"/>
              <a:ea typeface="Microsoft YaHei" charset="-122"/>
              <a:cs typeface="Microsoft YaHei" charset="-122"/>
            </a:rPr>
            <a:t>分析</a:t>
          </a:r>
          <a:endParaRPr lang="de-CH" dirty="0">
            <a:latin typeface="Microsoft YaHei" charset="-122"/>
            <a:ea typeface="Microsoft YaHei" charset="-122"/>
            <a:cs typeface="Microsoft YaHei" charset="-122"/>
          </a:endParaRPr>
        </a:p>
      </dgm:t>
    </dgm:pt>
    <dgm:pt modelId="{01D20852-296D-468C-8B2D-ECFF1EBB3954}" type="parTrans" cxnId="{490093CF-C80E-47EC-BF30-4DCAB6915267}">
      <dgm:prSet/>
      <dgm:spPr/>
      <dgm:t>
        <a:bodyPr/>
        <a:lstStyle/>
        <a:p>
          <a:endParaRPr lang="de-CH"/>
        </a:p>
      </dgm:t>
    </dgm:pt>
    <dgm:pt modelId="{28E8382C-E1E8-40CF-AE17-C023E32F2029}" type="sibTrans" cxnId="{490093CF-C80E-47EC-BF30-4DCAB6915267}">
      <dgm:prSet/>
      <dgm:spPr/>
      <dgm:t>
        <a:bodyPr/>
        <a:lstStyle/>
        <a:p>
          <a:endParaRPr lang="de-CH"/>
        </a:p>
      </dgm:t>
    </dgm:pt>
    <dgm:pt modelId="{89642779-4B8B-4845-9690-051636EEDE63}">
      <dgm:prSet phldrT="[Text]"/>
      <dgm:spPr>
        <a:solidFill>
          <a:srgbClr val="00B0F0"/>
        </a:solidFill>
      </dgm:spPr>
      <dgm:t>
        <a:bodyPr/>
        <a:lstStyle/>
        <a:p>
          <a:r>
            <a:rPr lang="zh-CN" altLang="en-US" dirty="0">
              <a:latin typeface="微软雅黑" panose="020B0503020204020204" pitchFamily="34" charset="-122"/>
              <a:ea typeface="微软雅黑" panose="020B0503020204020204" pitchFamily="34" charset="-122"/>
            </a:rPr>
            <a:t>引文关联</a:t>
          </a:r>
          <a:endParaRPr lang="de-CH" dirty="0">
            <a:latin typeface="微软雅黑" panose="020B0503020204020204" pitchFamily="34" charset="-122"/>
            <a:ea typeface="微软雅黑" panose="020B0503020204020204" pitchFamily="34" charset="-122"/>
          </a:endParaRPr>
        </a:p>
      </dgm:t>
    </dgm:pt>
    <dgm:pt modelId="{E90393D5-F14F-44C4-B281-0F72CB8FDA3C}" type="parTrans" cxnId="{8FA91159-8762-4F87-AE2D-FF76D4277DD2}">
      <dgm:prSet/>
      <dgm:spPr/>
      <dgm:t>
        <a:bodyPr/>
        <a:lstStyle/>
        <a:p>
          <a:endParaRPr lang="de-CH"/>
        </a:p>
      </dgm:t>
    </dgm:pt>
    <dgm:pt modelId="{555EDE35-C62B-4E33-9B0A-DC0F5B8344F0}" type="sibTrans" cxnId="{8FA91159-8762-4F87-AE2D-FF76D4277DD2}">
      <dgm:prSet/>
      <dgm:spPr/>
      <dgm:t>
        <a:bodyPr/>
        <a:lstStyle/>
        <a:p>
          <a:endParaRPr lang="de-CH"/>
        </a:p>
      </dgm:t>
    </dgm:pt>
    <dgm:pt modelId="{B2384536-6928-4D13-B4A4-860E29360CAA}">
      <dgm:prSet phldrT="[Text]"/>
      <dgm:spPr>
        <a:solidFill>
          <a:srgbClr val="FFC000"/>
        </a:solidFill>
      </dgm:spPr>
      <dgm:t>
        <a:bodyPr/>
        <a:lstStyle/>
        <a:p>
          <a:r>
            <a:rPr lang="zh-CN" altLang="en-US" dirty="0">
              <a:latin typeface="Microsoft YaHei" charset="-122"/>
              <a:ea typeface="Microsoft YaHei" charset="-122"/>
              <a:cs typeface="Microsoft YaHei" charset="-122"/>
            </a:rPr>
            <a:t>写作</a:t>
          </a:r>
          <a:endParaRPr lang="de-CH" dirty="0">
            <a:latin typeface="Microsoft YaHei" charset="-122"/>
            <a:ea typeface="Microsoft YaHei" charset="-122"/>
            <a:cs typeface="Microsoft YaHei" charset="-122"/>
          </a:endParaRPr>
        </a:p>
      </dgm:t>
    </dgm:pt>
    <dgm:pt modelId="{D5D80D44-8BE7-4E86-8E21-83C44DD49A90}" type="parTrans" cxnId="{0FDA39B1-64D2-4222-888F-039688237D94}">
      <dgm:prSet/>
      <dgm:spPr/>
      <dgm:t>
        <a:bodyPr/>
        <a:lstStyle/>
        <a:p>
          <a:endParaRPr lang="de-CH"/>
        </a:p>
      </dgm:t>
    </dgm:pt>
    <dgm:pt modelId="{CEC8D3D3-E04D-4331-95B9-4D4C258F2C4A}" type="sibTrans" cxnId="{0FDA39B1-64D2-4222-888F-039688237D94}">
      <dgm:prSet/>
      <dgm:spPr/>
      <dgm:t>
        <a:bodyPr/>
        <a:lstStyle/>
        <a:p>
          <a:endParaRPr lang="de-CH"/>
        </a:p>
      </dgm:t>
    </dgm:pt>
    <dgm:pt modelId="{79CBDBC1-7D1C-4FA4-BFD0-076D8CE446C4}" type="pres">
      <dgm:prSet presAssocID="{541FDFF9-1311-4F16-B1E7-56E6E4636596}" presName="cycle" presStyleCnt="0">
        <dgm:presLayoutVars>
          <dgm:dir/>
          <dgm:resizeHandles val="exact"/>
        </dgm:presLayoutVars>
      </dgm:prSet>
      <dgm:spPr/>
    </dgm:pt>
    <dgm:pt modelId="{92E2CB96-3A2B-4157-8677-A9FC9C30F3FF}" type="pres">
      <dgm:prSet presAssocID="{C3B8655A-1119-48F3-BF19-4EB59C1740EB}" presName="node" presStyleLbl="node1" presStyleIdx="0" presStyleCnt="5">
        <dgm:presLayoutVars>
          <dgm:bulletEnabled val="1"/>
        </dgm:presLayoutVars>
      </dgm:prSet>
      <dgm:spPr/>
    </dgm:pt>
    <dgm:pt modelId="{85DEE2D4-FABC-483E-96C3-6059517A7EF9}" type="pres">
      <dgm:prSet presAssocID="{C3B8655A-1119-48F3-BF19-4EB59C1740EB}" presName="spNode" presStyleCnt="0"/>
      <dgm:spPr/>
    </dgm:pt>
    <dgm:pt modelId="{EE3A7CA9-3B3C-4107-BFA1-69D995DE62E2}" type="pres">
      <dgm:prSet presAssocID="{F2D5598F-69E8-47CE-8DE0-4A0885AA4DEB}" presName="sibTrans" presStyleLbl="sibTrans1D1" presStyleIdx="0" presStyleCnt="5"/>
      <dgm:spPr/>
    </dgm:pt>
    <dgm:pt modelId="{0840E59B-497A-4B45-9C03-383E801B221D}" type="pres">
      <dgm:prSet presAssocID="{8BE7E5CC-BC2F-4623-A149-62A5EF48DC47}" presName="node" presStyleLbl="node1" presStyleIdx="1" presStyleCnt="5">
        <dgm:presLayoutVars>
          <dgm:bulletEnabled val="1"/>
        </dgm:presLayoutVars>
      </dgm:prSet>
      <dgm:spPr/>
    </dgm:pt>
    <dgm:pt modelId="{090D473C-1CAA-4875-8299-4D0AE299E439}" type="pres">
      <dgm:prSet presAssocID="{8BE7E5CC-BC2F-4623-A149-62A5EF48DC47}" presName="spNode" presStyleCnt="0"/>
      <dgm:spPr/>
    </dgm:pt>
    <dgm:pt modelId="{40A714E3-A578-4553-8F90-903ADC6B69FC}" type="pres">
      <dgm:prSet presAssocID="{9E6AAEB2-33E5-4889-A451-2511454542D3}" presName="sibTrans" presStyleLbl="sibTrans1D1" presStyleIdx="1" presStyleCnt="5"/>
      <dgm:spPr/>
    </dgm:pt>
    <dgm:pt modelId="{5BAED83B-F3EF-427C-BDF3-1E42A6DDEC46}" type="pres">
      <dgm:prSet presAssocID="{1A3E008A-9099-4D8C-B266-55A80E6A7979}" presName="node" presStyleLbl="node1" presStyleIdx="2" presStyleCnt="5">
        <dgm:presLayoutVars>
          <dgm:bulletEnabled val="1"/>
        </dgm:presLayoutVars>
      </dgm:prSet>
      <dgm:spPr/>
    </dgm:pt>
    <dgm:pt modelId="{D73CE55D-9A69-444D-B98B-FC0D6A3A1F30}" type="pres">
      <dgm:prSet presAssocID="{1A3E008A-9099-4D8C-B266-55A80E6A7979}" presName="spNode" presStyleCnt="0"/>
      <dgm:spPr/>
    </dgm:pt>
    <dgm:pt modelId="{EEFAD23D-C764-4114-906E-A495ECE77CEA}" type="pres">
      <dgm:prSet presAssocID="{28E8382C-E1E8-40CF-AE17-C023E32F2029}" presName="sibTrans" presStyleLbl="sibTrans1D1" presStyleIdx="2" presStyleCnt="5"/>
      <dgm:spPr/>
    </dgm:pt>
    <dgm:pt modelId="{470AEA46-8C40-477E-9322-250CE74C0D03}" type="pres">
      <dgm:prSet presAssocID="{89642779-4B8B-4845-9690-051636EEDE63}" presName="node" presStyleLbl="node1" presStyleIdx="3" presStyleCnt="5">
        <dgm:presLayoutVars>
          <dgm:bulletEnabled val="1"/>
        </dgm:presLayoutVars>
      </dgm:prSet>
      <dgm:spPr/>
    </dgm:pt>
    <dgm:pt modelId="{2A1CFDF9-B272-4643-90A2-8E8241BB6202}" type="pres">
      <dgm:prSet presAssocID="{89642779-4B8B-4845-9690-051636EEDE63}" presName="spNode" presStyleCnt="0"/>
      <dgm:spPr/>
    </dgm:pt>
    <dgm:pt modelId="{27F03A50-C69E-4775-8281-ED5AC5340821}" type="pres">
      <dgm:prSet presAssocID="{555EDE35-C62B-4E33-9B0A-DC0F5B8344F0}" presName="sibTrans" presStyleLbl="sibTrans1D1" presStyleIdx="3" presStyleCnt="5"/>
      <dgm:spPr/>
    </dgm:pt>
    <dgm:pt modelId="{5699888B-0EEA-4395-8AC7-95D38CF2F22F}" type="pres">
      <dgm:prSet presAssocID="{B2384536-6928-4D13-B4A4-860E29360CAA}" presName="node" presStyleLbl="node1" presStyleIdx="4" presStyleCnt="5">
        <dgm:presLayoutVars>
          <dgm:bulletEnabled val="1"/>
        </dgm:presLayoutVars>
      </dgm:prSet>
      <dgm:spPr/>
    </dgm:pt>
    <dgm:pt modelId="{F2217132-BE2A-4506-BF4B-03826C628559}" type="pres">
      <dgm:prSet presAssocID="{B2384536-6928-4D13-B4A4-860E29360CAA}" presName="spNode" presStyleCnt="0"/>
      <dgm:spPr/>
    </dgm:pt>
    <dgm:pt modelId="{B10391F9-8583-411E-8667-A37E474BCA0E}" type="pres">
      <dgm:prSet presAssocID="{CEC8D3D3-E04D-4331-95B9-4D4C258F2C4A}" presName="sibTrans" presStyleLbl="sibTrans1D1" presStyleIdx="4" presStyleCnt="5"/>
      <dgm:spPr/>
    </dgm:pt>
  </dgm:ptLst>
  <dgm:cxnLst>
    <dgm:cxn modelId="{8F8A2606-D44C-484E-950E-32A93417AB71}" type="presOf" srcId="{555EDE35-C62B-4E33-9B0A-DC0F5B8344F0}" destId="{27F03A50-C69E-4775-8281-ED5AC5340821}" srcOrd="0" destOrd="0" presId="urn:microsoft.com/office/officeart/2005/8/layout/cycle5"/>
    <dgm:cxn modelId="{048EE50E-9734-4312-9BC3-8E3E1FFD5421}" type="presOf" srcId="{89642779-4B8B-4845-9690-051636EEDE63}" destId="{470AEA46-8C40-477E-9322-250CE74C0D03}" srcOrd="0" destOrd="0" presId="urn:microsoft.com/office/officeart/2005/8/layout/cycle5"/>
    <dgm:cxn modelId="{C569DD38-C6CB-4621-9268-086AC7AE0BFE}" type="presOf" srcId="{8BE7E5CC-BC2F-4623-A149-62A5EF48DC47}" destId="{0840E59B-497A-4B45-9C03-383E801B221D}" srcOrd="0" destOrd="0" presId="urn:microsoft.com/office/officeart/2005/8/layout/cycle5"/>
    <dgm:cxn modelId="{9140E14E-F909-49C2-ADDE-6B9988831413}" type="presOf" srcId="{CEC8D3D3-E04D-4331-95B9-4D4C258F2C4A}" destId="{B10391F9-8583-411E-8667-A37E474BCA0E}" srcOrd="0" destOrd="0" presId="urn:microsoft.com/office/officeart/2005/8/layout/cycle5"/>
    <dgm:cxn modelId="{CC41E371-A305-449D-AB03-121102CE695A}" type="presOf" srcId="{28E8382C-E1E8-40CF-AE17-C023E32F2029}" destId="{EEFAD23D-C764-4114-906E-A495ECE77CEA}" srcOrd="0" destOrd="0" presId="urn:microsoft.com/office/officeart/2005/8/layout/cycle5"/>
    <dgm:cxn modelId="{D21FD874-8B7D-4CFA-8D61-676CA5791A86}" srcId="{541FDFF9-1311-4F16-B1E7-56E6E4636596}" destId="{8BE7E5CC-BC2F-4623-A149-62A5EF48DC47}" srcOrd="1" destOrd="0" parTransId="{3BB28FC5-3D08-44A6-905C-A3CD7E76C153}" sibTransId="{9E6AAEB2-33E5-4889-A451-2511454542D3}"/>
    <dgm:cxn modelId="{DA3F6176-5E89-4C53-B209-F1065575F214}" srcId="{541FDFF9-1311-4F16-B1E7-56E6E4636596}" destId="{C3B8655A-1119-48F3-BF19-4EB59C1740EB}" srcOrd="0" destOrd="0" parTransId="{17F548C3-AE86-4794-9D93-F97DC968DF0F}" sibTransId="{F2D5598F-69E8-47CE-8DE0-4A0885AA4DEB}"/>
    <dgm:cxn modelId="{49E9B658-DFA8-4851-8A3B-A5A602568C60}" type="presOf" srcId="{9E6AAEB2-33E5-4889-A451-2511454542D3}" destId="{40A714E3-A578-4553-8F90-903ADC6B69FC}" srcOrd="0" destOrd="0" presId="urn:microsoft.com/office/officeart/2005/8/layout/cycle5"/>
    <dgm:cxn modelId="{8FA91159-8762-4F87-AE2D-FF76D4277DD2}" srcId="{541FDFF9-1311-4F16-B1E7-56E6E4636596}" destId="{89642779-4B8B-4845-9690-051636EEDE63}" srcOrd="3" destOrd="0" parTransId="{E90393D5-F14F-44C4-B281-0F72CB8FDA3C}" sibTransId="{555EDE35-C62B-4E33-9B0A-DC0F5B8344F0}"/>
    <dgm:cxn modelId="{2F9F2B9F-9DAF-4E79-BAC8-C96987507DAB}" type="presOf" srcId="{541FDFF9-1311-4F16-B1E7-56E6E4636596}" destId="{79CBDBC1-7D1C-4FA4-BFD0-076D8CE446C4}" srcOrd="0" destOrd="0" presId="urn:microsoft.com/office/officeart/2005/8/layout/cycle5"/>
    <dgm:cxn modelId="{5993B8A5-ECA4-4421-BB8C-7510F39EBEC9}" type="presOf" srcId="{F2D5598F-69E8-47CE-8DE0-4A0885AA4DEB}" destId="{EE3A7CA9-3B3C-4107-BFA1-69D995DE62E2}" srcOrd="0" destOrd="0" presId="urn:microsoft.com/office/officeart/2005/8/layout/cycle5"/>
    <dgm:cxn modelId="{0FDA39B1-64D2-4222-888F-039688237D94}" srcId="{541FDFF9-1311-4F16-B1E7-56E6E4636596}" destId="{B2384536-6928-4D13-B4A4-860E29360CAA}" srcOrd="4" destOrd="0" parTransId="{D5D80D44-8BE7-4E86-8E21-83C44DD49A90}" sibTransId="{CEC8D3D3-E04D-4331-95B9-4D4C258F2C4A}"/>
    <dgm:cxn modelId="{DE14BFB5-070E-47BF-870F-DE0701794CAB}" type="presOf" srcId="{1A3E008A-9099-4D8C-B266-55A80E6A7979}" destId="{5BAED83B-F3EF-427C-BDF3-1E42A6DDEC46}" srcOrd="0" destOrd="0" presId="urn:microsoft.com/office/officeart/2005/8/layout/cycle5"/>
    <dgm:cxn modelId="{490093CF-C80E-47EC-BF30-4DCAB6915267}" srcId="{541FDFF9-1311-4F16-B1E7-56E6E4636596}" destId="{1A3E008A-9099-4D8C-B266-55A80E6A7979}" srcOrd="2" destOrd="0" parTransId="{01D20852-296D-468C-8B2D-ECFF1EBB3954}" sibTransId="{28E8382C-E1E8-40CF-AE17-C023E32F2029}"/>
    <dgm:cxn modelId="{6A7977E2-E179-4462-81B5-95AC1383612F}" type="presOf" srcId="{C3B8655A-1119-48F3-BF19-4EB59C1740EB}" destId="{92E2CB96-3A2B-4157-8677-A9FC9C30F3FF}" srcOrd="0" destOrd="0" presId="urn:microsoft.com/office/officeart/2005/8/layout/cycle5"/>
    <dgm:cxn modelId="{19FAF0FE-5250-410C-AC66-79F35A32761F}" type="presOf" srcId="{B2384536-6928-4D13-B4A4-860E29360CAA}" destId="{5699888B-0EEA-4395-8AC7-95D38CF2F22F}" srcOrd="0" destOrd="0" presId="urn:microsoft.com/office/officeart/2005/8/layout/cycle5"/>
    <dgm:cxn modelId="{012BDE4F-C667-49D2-97BF-B7E4410140B8}" type="presParOf" srcId="{79CBDBC1-7D1C-4FA4-BFD0-076D8CE446C4}" destId="{92E2CB96-3A2B-4157-8677-A9FC9C30F3FF}" srcOrd="0" destOrd="0" presId="urn:microsoft.com/office/officeart/2005/8/layout/cycle5"/>
    <dgm:cxn modelId="{BC7CEECA-0A4E-4554-9831-31D6F6C5E15D}" type="presParOf" srcId="{79CBDBC1-7D1C-4FA4-BFD0-076D8CE446C4}" destId="{85DEE2D4-FABC-483E-96C3-6059517A7EF9}" srcOrd="1" destOrd="0" presId="urn:microsoft.com/office/officeart/2005/8/layout/cycle5"/>
    <dgm:cxn modelId="{B28182B4-9E5D-42E0-AF0A-918E27DBA7B7}" type="presParOf" srcId="{79CBDBC1-7D1C-4FA4-BFD0-076D8CE446C4}" destId="{EE3A7CA9-3B3C-4107-BFA1-69D995DE62E2}" srcOrd="2" destOrd="0" presId="urn:microsoft.com/office/officeart/2005/8/layout/cycle5"/>
    <dgm:cxn modelId="{54C9E3C0-4C63-4F67-9371-A5CEB4E34EDE}" type="presParOf" srcId="{79CBDBC1-7D1C-4FA4-BFD0-076D8CE446C4}" destId="{0840E59B-497A-4B45-9C03-383E801B221D}" srcOrd="3" destOrd="0" presId="urn:microsoft.com/office/officeart/2005/8/layout/cycle5"/>
    <dgm:cxn modelId="{5B18D41C-3341-4E0C-B32A-9B0FB30774DE}" type="presParOf" srcId="{79CBDBC1-7D1C-4FA4-BFD0-076D8CE446C4}" destId="{090D473C-1CAA-4875-8299-4D0AE299E439}" srcOrd="4" destOrd="0" presId="urn:microsoft.com/office/officeart/2005/8/layout/cycle5"/>
    <dgm:cxn modelId="{C4484404-9D70-43AD-881D-429FCFF6488C}" type="presParOf" srcId="{79CBDBC1-7D1C-4FA4-BFD0-076D8CE446C4}" destId="{40A714E3-A578-4553-8F90-903ADC6B69FC}" srcOrd="5" destOrd="0" presId="urn:microsoft.com/office/officeart/2005/8/layout/cycle5"/>
    <dgm:cxn modelId="{A617F40F-6980-449A-96A4-CE60AB3E181E}" type="presParOf" srcId="{79CBDBC1-7D1C-4FA4-BFD0-076D8CE446C4}" destId="{5BAED83B-F3EF-427C-BDF3-1E42A6DDEC46}" srcOrd="6" destOrd="0" presId="urn:microsoft.com/office/officeart/2005/8/layout/cycle5"/>
    <dgm:cxn modelId="{26AC14A9-38F6-4056-AD17-74057208D2C8}" type="presParOf" srcId="{79CBDBC1-7D1C-4FA4-BFD0-076D8CE446C4}" destId="{D73CE55D-9A69-444D-B98B-FC0D6A3A1F30}" srcOrd="7" destOrd="0" presId="urn:microsoft.com/office/officeart/2005/8/layout/cycle5"/>
    <dgm:cxn modelId="{96B4AD5E-EAF0-494F-A1BB-1DC21FF371EA}" type="presParOf" srcId="{79CBDBC1-7D1C-4FA4-BFD0-076D8CE446C4}" destId="{EEFAD23D-C764-4114-906E-A495ECE77CEA}" srcOrd="8" destOrd="0" presId="urn:microsoft.com/office/officeart/2005/8/layout/cycle5"/>
    <dgm:cxn modelId="{5CDEAC02-3A3B-42DF-9ADC-7FC45F732D04}" type="presParOf" srcId="{79CBDBC1-7D1C-4FA4-BFD0-076D8CE446C4}" destId="{470AEA46-8C40-477E-9322-250CE74C0D03}" srcOrd="9" destOrd="0" presId="urn:microsoft.com/office/officeart/2005/8/layout/cycle5"/>
    <dgm:cxn modelId="{8982DC20-F07E-45A4-B834-F2FDC9DF3E0B}" type="presParOf" srcId="{79CBDBC1-7D1C-4FA4-BFD0-076D8CE446C4}" destId="{2A1CFDF9-B272-4643-90A2-8E8241BB6202}" srcOrd="10" destOrd="0" presId="urn:microsoft.com/office/officeart/2005/8/layout/cycle5"/>
    <dgm:cxn modelId="{58266736-684F-4756-A8DA-9F1D0D757586}" type="presParOf" srcId="{79CBDBC1-7D1C-4FA4-BFD0-076D8CE446C4}" destId="{27F03A50-C69E-4775-8281-ED5AC5340821}" srcOrd="11" destOrd="0" presId="urn:microsoft.com/office/officeart/2005/8/layout/cycle5"/>
    <dgm:cxn modelId="{4B5BBAAB-9324-4E93-BD85-613A0DC4488D}" type="presParOf" srcId="{79CBDBC1-7D1C-4FA4-BFD0-076D8CE446C4}" destId="{5699888B-0EEA-4395-8AC7-95D38CF2F22F}" srcOrd="12" destOrd="0" presId="urn:microsoft.com/office/officeart/2005/8/layout/cycle5"/>
    <dgm:cxn modelId="{433908C9-98AF-4F0B-965A-CE60E011D6C2}" type="presParOf" srcId="{79CBDBC1-7D1C-4FA4-BFD0-076D8CE446C4}" destId="{F2217132-BE2A-4506-BF4B-03826C628559}" srcOrd="13" destOrd="0" presId="urn:microsoft.com/office/officeart/2005/8/layout/cycle5"/>
    <dgm:cxn modelId="{3CA5D644-D7B4-469B-83CB-42D0609F4B0C}" type="presParOf" srcId="{79CBDBC1-7D1C-4FA4-BFD0-076D8CE446C4}" destId="{B10391F9-8583-411E-8667-A37E474BCA0E}"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5E4223-3F25-4C75-9FA6-F1540789D2E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CH"/>
        </a:p>
      </dgm:t>
    </dgm:pt>
    <dgm:pt modelId="{B82F1032-B2EC-491E-9F99-2F104B7EEC2D}">
      <dgm:prSet phldrT="[Text]" custT="1"/>
      <dgm:spPr/>
      <dgm:t>
        <a:bodyPr/>
        <a:lstStyle/>
        <a:p>
          <a:r>
            <a:rPr lang="zh-CN" altLang="en-US" sz="4000" dirty="0">
              <a:latin typeface="Microsoft YaHei" charset="-122"/>
              <a:ea typeface="Microsoft YaHei" charset="-122"/>
              <a:cs typeface="Microsoft YaHei" charset="-122"/>
            </a:rPr>
            <a:t>手动</a:t>
          </a:r>
          <a:endParaRPr lang="de-CH" sz="4000" dirty="0">
            <a:latin typeface="Microsoft YaHei" charset="-122"/>
            <a:ea typeface="Microsoft YaHei" charset="-122"/>
            <a:cs typeface="Microsoft YaHei" charset="-122"/>
          </a:endParaRPr>
        </a:p>
      </dgm:t>
    </dgm:pt>
    <dgm:pt modelId="{3FA2BBFD-6015-4693-96E3-E2624FB68F70}" type="parTrans" cxnId="{B1F5D714-B230-4F0F-A1F3-D058F773568A}">
      <dgm:prSet/>
      <dgm:spPr/>
      <dgm:t>
        <a:bodyPr/>
        <a:lstStyle/>
        <a:p>
          <a:endParaRPr lang="de-CH"/>
        </a:p>
      </dgm:t>
    </dgm:pt>
    <dgm:pt modelId="{F45569F2-69A1-44FA-AB52-66F7C0037553}" type="sibTrans" cxnId="{B1F5D714-B230-4F0F-A1F3-D058F773568A}">
      <dgm:prSet/>
      <dgm:spPr/>
      <dgm:t>
        <a:bodyPr/>
        <a:lstStyle/>
        <a:p>
          <a:endParaRPr lang="de-CH"/>
        </a:p>
      </dgm:t>
    </dgm:pt>
    <dgm:pt modelId="{73837223-4150-412E-B933-A8280E03085E}">
      <dgm:prSet phldrT="[Text]"/>
      <dgm:spPr/>
      <dgm:t>
        <a:bodyPr/>
        <a:lstStyle/>
        <a:p>
          <a:r>
            <a:rPr lang="de-CH" dirty="0">
              <a:latin typeface="微软雅黑" panose="020B0503020204020204" pitchFamily="34" charset="-122"/>
              <a:ea typeface="微软雅黑" panose="020B0503020204020204" pitchFamily="34" charset="-122"/>
            </a:rPr>
            <a:t>Field by Field</a:t>
          </a:r>
        </a:p>
      </dgm:t>
    </dgm:pt>
    <dgm:pt modelId="{3820B352-9AC3-4996-9D86-28B3D6CA5EA4}" type="parTrans" cxnId="{D4BDF416-8794-4C46-A743-7F176B40AC38}">
      <dgm:prSet/>
      <dgm:spPr/>
      <dgm:t>
        <a:bodyPr/>
        <a:lstStyle/>
        <a:p>
          <a:endParaRPr lang="de-CH"/>
        </a:p>
      </dgm:t>
    </dgm:pt>
    <dgm:pt modelId="{0C141A57-DC8D-4AA2-B823-B15F1FAC699A}" type="sibTrans" cxnId="{D4BDF416-8794-4C46-A743-7F176B40AC38}">
      <dgm:prSet/>
      <dgm:spPr/>
      <dgm:t>
        <a:bodyPr/>
        <a:lstStyle/>
        <a:p>
          <a:endParaRPr lang="de-CH"/>
        </a:p>
      </dgm:t>
    </dgm:pt>
    <dgm:pt modelId="{3DCE8864-82AD-4228-BB9C-4A4AFBE214F7}">
      <dgm:prSet phldrT="[Text]"/>
      <dgm:spPr/>
      <dgm:t>
        <a:bodyPr/>
        <a:lstStyle/>
        <a:p>
          <a:r>
            <a:rPr lang="zh-CN" altLang="en-US" dirty="0">
              <a:latin typeface="微软雅黑" panose="020B0503020204020204" pitchFamily="34" charset="-122"/>
              <a:ea typeface="微软雅黑" panose="020B0503020204020204" pitchFamily="34" charset="-122"/>
              <a:cs typeface="Microsoft YaHei" charset="-122"/>
            </a:rPr>
            <a:t>通过</a:t>
          </a:r>
          <a:r>
            <a:rPr lang="de-CH" dirty="0">
              <a:latin typeface="微软雅黑" panose="020B0503020204020204" pitchFamily="34" charset="-122"/>
              <a:ea typeface="微软雅黑" panose="020B0503020204020204" pitchFamily="34" charset="-122"/>
              <a:cs typeface="Microsoft YaHei" charset="-122"/>
            </a:rPr>
            <a:t> ISBN DOI</a:t>
          </a:r>
          <a:r>
            <a:rPr lang="zh-CN" altLang="en-US" baseline="0" dirty="0">
              <a:latin typeface="微软雅黑" panose="020B0503020204020204" pitchFamily="34" charset="-122"/>
              <a:ea typeface="微软雅黑" panose="020B0503020204020204" pitchFamily="34" charset="-122"/>
              <a:cs typeface="Microsoft YaHei" charset="-122"/>
            </a:rPr>
            <a:t> </a:t>
          </a:r>
          <a:r>
            <a:rPr lang="zh-CN" altLang="en-US" dirty="0">
              <a:latin typeface="微软雅黑" panose="020B0503020204020204" pitchFamily="34" charset="-122"/>
              <a:ea typeface="微软雅黑" panose="020B0503020204020204" pitchFamily="34" charset="-122"/>
              <a:cs typeface="Microsoft YaHei" charset="-122"/>
            </a:rPr>
            <a:t>或</a:t>
          </a:r>
          <a:r>
            <a:rPr lang="de-CH" dirty="0">
              <a:latin typeface="微软雅黑" panose="020B0503020204020204" pitchFamily="34" charset="-122"/>
              <a:ea typeface="微软雅黑" panose="020B0503020204020204" pitchFamily="34" charset="-122"/>
              <a:cs typeface="Microsoft YaHei" charset="-122"/>
            </a:rPr>
            <a:t> PMID</a:t>
          </a:r>
        </a:p>
      </dgm:t>
    </dgm:pt>
    <dgm:pt modelId="{F02D16D5-D060-4582-BA32-84962CBF60CB}" type="parTrans" cxnId="{FBA13120-C7D4-469F-8B1A-C2E6A4CCEB7B}">
      <dgm:prSet/>
      <dgm:spPr/>
      <dgm:t>
        <a:bodyPr/>
        <a:lstStyle/>
        <a:p>
          <a:endParaRPr lang="de-CH"/>
        </a:p>
      </dgm:t>
    </dgm:pt>
    <dgm:pt modelId="{E73B7C2E-6AB0-47E1-A9DC-BA8B374695C9}" type="sibTrans" cxnId="{FBA13120-C7D4-469F-8B1A-C2E6A4CCEB7B}">
      <dgm:prSet/>
      <dgm:spPr/>
      <dgm:t>
        <a:bodyPr/>
        <a:lstStyle/>
        <a:p>
          <a:endParaRPr lang="de-CH"/>
        </a:p>
      </dgm:t>
    </dgm:pt>
    <dgm:pt modelId="{C2DA6CE0-9EF2-49F4-8635-8B21C5722008}">
      <dgm:prSet phldrT="[Text]" custT="1"/>
      <dgm:spPr/>
      <dgm:t>
        <a:bodyPr/>
        <a:lstStyle/>
        <a:p>
          <a:r>
            <a:rPr lang="zh-CN" altLang="en-US" sz="4000" dirty="0">
              <a:latin typeface="Microsoft YaHei" charset="-122"/>
              <a:ea typeface="Microsoft YaHei" charset="-122"/>
              <a:cs typeface="Microsoft YaHei" charset="-122"/>
            </a:rPr>
            <a:t>搜索</a:t>
          </a:r>
          <a:endParaRPr lang="de-CH" sz="4000" dirty="0">
            <a:latin typeface="Microsoft YaHei" charset="-122"/>
            <a:ea typeface="Microsoft YaHei" charset="-122"/>
            <a:cs typeface="Microsoft YaHei" charset="-122"/>
          </a:endParaRPr>
        </a:p>
      </dgm:t>
    </dgm:pt>
    <dgm:pt modelId="{CEDDADDC-F760-4630-BC2B-5D1D20322A7C}" type="parTrans" cxnId="{AAAB0054-9795-4849-A2E2-D025471983C5}">
      <dgm:prSet/>
      <dgm:spPr/>
      <dgm:t>
        <a:bodyPr/>
        <a:lstStyle/>
        <a:p>
          <a:endParaRPr lang="de-CH"/>
        </a:p>
      </dgm:t>
    </dgm:pt>
    <dgm:pt modelId="{4AB13331-9923-4EE9-A264-F1A5401C256F}" type="sibTrans" cxnId="{AAAB0054-9795-4849-A2E2-D025471983C5}">
      <dgm:prSet/>
      <dgm:spPr/>
      <dgm:t>
        <a:bodyPr/>
        <a:lstStyle/>
        <a:p>
          <a:endParaRPr lang="de-CH"/>
        </a:p>
      </dgm:t>
    </dgm:pt>
    <dgm:pt modelId="{7292A555-72E4-45E3-BD83-17F849731823}">
      <dgm:prSet phldrT="[Text]"/>
      <dgm:spPr/>
      <dgm:t>
        <a:bodyPr/>
        <a:lstStyle/>
        <a:p>
          <a:r>
            <a:rPr lang="zh-CN" altLang="en-US" dirty="0">
              <a:latin typeface="微软雅黑" panose="020B0503020204020204" pitchFamily="34" charset="-122"/>
              <a:ea typeface="微软雅黑" panose="020B0503020204020204" pitchFamily="34" charset="-122"/>
            </a:rPr>
            <a:t>图书馆目录</a:t>
          </a:r>
          <a:endParaRPr lang="de-CH" dirty="0">
            <a:latin typeface="微软雅黑" panose="020B0503020204020204" pitchFamily="34" charset="-122"/>
            <a:ea typeface="微软雅黑" panose="020B0503020204020204" pitchFamily="34" charset="-122"/>
          </a:endParaRPr>
        </a:p>
      </dgm:t>
    </dgm:pt>
    <dgm:pt modelId="{35C17305-8580-44D5-AB88-30E0BF6CF706}" type="parTrans" cxnId="{F3D7350B-482C-4F68-A0C4-9D9943710946}">
      <dgm:prSet/>
      <dgm:spPr/>
      <dgm:t>
        <a:bodyPr/>
        <a:lstStyle/>
        <a:p>
          <a:endParaRPr lang="de-CH"/>
        </a:p>
      </dgm:t>
    </dgm:pt>
    <dgm:pt modelId="{EA61B8ED-A366-4752-938C-2AB46E43AEEF}" type="sibTrans" cxnId="{F3D7350B-482C-4F68-A0C4-9D9943710946}">
      <dgm:prSet/>
      <dgm:spPr/>
      <dgm:t>
        <a:bodyPr/>
        <a:lstStyle/>
        <a:p>
          <a:endParaRPr lang="de-CH"/>
        </a:p>
      </dgm:t>
    </dgm:pt>
    <dgm:pt modelId="{4ABD4738-363C-4651-81FA-1AE695E5441C}">
      <dgm:prSet phldrT="[Text]"/>
      <dgm:spPr/>
      <dgm:t>
        <a:bodyPr/>
        <a:lstStyle/>
        <a:p>
          <a:pPr defTabSz="800100">
            <a:lnSpc>
              <a:spcPct val="90000"/>
            </a:lnSpc>
            <a:spcBef>
              <a:spcPct val="0"/>
            </a:spcBef>
            <a:spcAft>
              <a:spcPct val="35000"/>
            </a:spcAft>
          </a:pPr>
          <a:r>
            <a:rPr lang="zh-CN" altLang="en-US" dirty="0">
              <a:latin typeface="微软雅黑" panose="020B0503020204020204" pitchFamily="34" charset="-122"/>
              <a:ea typeface="微软雅黑" panose="020B0503020204020204" pitchFamily="34" charset="-122"/>
            </a:rPr>
            <a:t>研究数据库</a:t>
          </a:r>
          <a:endParaRPr lang="de-CH" dirty="0">
            <a:latin typeface="微软雅黑" panose="020B0503020204020204" pitchFamily="34" charset="-122"/>
            <a:ea typeface="微软雅黑" panose="020B0503020204020204" pitchFamily="34" charset="-122"/>
          </a:endParaRPr>
        </a:p>
      </dgm:t>
    </dgm:pt>
    <dgm:pt modelId="{0B5168EE-1100-4911-B3B1-6A6F92127871}" type="parTrans" cxnId="{D6FBC419-2A62-4063-9D4C-43162CE595A1}">
      <dgm:prSet/>
      <dgm:spPr/>
      <dgm:t>
        <a:bodyPr/>
        <a:lstStyle/>
        <a:p>
          <a:endParaRPr lang="de-CH"/>
        </a:p>
      </dgm:t>
    </dgm:pt>
    <dgm:pt modelId="{988E47F2-EABE-49E6-A67B-D38CFAF4872B}" type="sibTrans" cxnId="{D6FBC419-2A62-4063-9D4C-43162CE595A1}">
      <dgm:prSet/>
      <dgm:spPr/>
      <dgm:t>
        <a:bodyPr/>
        <a:lstStyle/>
        <a:p>
          <a:endParaRPr lang="de-CH"/>
        </a:p>
      </dgm:t>
    </dgm:pt>
    <dgm:pt modelId="{71F8DF4C-569F-4BD2-B2FE-A9BE07A27FE1}">
      <dgm:prSet phldrT="[Text]" custT="1"/>
      <dgm:spPr/>
      <dgm:t>
        <a:bodyPr/>
        <a:lstStyle/>
        <a:p>
          <a:r>
            <a:rPr lang="zh-CN" altLang="en-US" sz="4000" dirty="0">
              <a:latin typeface="Microsoft YaHei" charset="-122"/>
              <a:ea typeface="Microsoft YaHei" charset="-122"/>
              <a:cs typeface="Microsoft YaHei" charset="-122"/>
            </a:rPr>
            <a:t>输入</a:t>
          </a:r>
          <a:endParaRPr lang="de-CH" sz="4000" dirty="0">
            <a:latin typeface="Microsoft YaHei" charset="-122"/>
            <a:ea typeface="Microsoft YaHei" charset="-122"/>
            <a:cs typeface="Microsoft YaHei" charset="-122"/>
          </a:endParaRPr>
        </a:p>
      </dgm:t>
    </dgm:pt>
    <dgm:pt modelId="{90E3D81C-7271-4E7D-97E3-66846094D448}" type="parTrans" cxnId="{7C11E7AC-5294-4890-B059-C335FFEFB401}">
      <dgm:prSet/>
      <dgm:spPr/>
      <dgm:t>
        <a:bodyPr/>
        <a:lstStyle/>
        <a:p>
          <a:endParaRPr lang="de-CH"/>
        </a:p>
      </dgm:t>
    </dgm:pt>
    <dgm:pt modelId="{6B621D21-7CC2-49AA-A8D4-EDB1498DFB4B}" type="sibTrans" cxnId="{7C11E7AC-5294-4890-B059-C335FFEFB401}">
      <dgm:prSet/>
      <dgm:spPr/>
      <dgm:t>
        <a:bodyPr/>
        <a:lstStyle/>
        <a:p>
          <a:endParaRPr lang="de-CH"/>
        </a:p>
      </dgm:t>
    </dgm:pt>
    <dgm:pt modelId="{93680E99-10C6-4329-9F88-BB6A1AE0222C}">
      <dgm:prSet phldrT="[Text]"/>
      <dgm:spPr/>
      <dgm:t>
        <a:bodyPr/>
        <a:lstStyle/>
        <a:p>
          <a:r>
            <a:rPr lang="zh-CN" altLang="en-US" dirty="0">
              <a:latin typeface="微软雅黑" panose="020B0503020204020204" pitchFamily="34" charset="-122"/>
              <a:ea typeface="微软雅黑" panose="020B0503020204020204" pitchFamily="34" charset="-122"/>
            </a:rPr>
            <a:t>标准格式</a:t>
          </a:r>
          <a:endParaRPr lang="de-CH" dirty="0">
            <a:latin typeface="微软雅黑" panose="020B0503020204020204" pitchFamily="34" charset="-122"/>
            <a:ea typeface="微软雅黑" panose="020B0503020204020204" pitchFamily="34" charset="-122"/>
          </a:endParaRPr>
        </a:p>
      </dgm:t>
    </dgm:pt>
    <dgm:pt modelId="{327387A8-88CA-4D00-AD06-1FC8C92D3EDC}" type="parTrans" cxnId="{7ACBFACA-0AFE-47BB-AB48-CB342CB07914}">
      <dgm:prSet/>
      <dgm:spPr/>
      <dgm:t>
        <a:bodyPr/>
        <a:lstStyle/>
        <a:p>
          <a:endParaRPr lang="de-CH"/>
        </a:p>
      </dgm:t>
    </dgm:pt>
    <dgm:pt modelId="{D5A4C839-279B-4CD7-B0E2-84E2325A693A}" type="sibTrans" cxnId="{7ACBFACA-0AFE-47BB-AB48-CB342CB07914}">
      <dgm:prSet/>
      <dgm:spPr/>
      <dgm:t>
        <a:bodyPr/>
        <a:lstStyle/>
        <a:p>
          <a:endParaRPr lang="de-CH"/>
        </a:p>
      </dgm:t>
    </dgm:pt>
    <dgm:pt modelId="{1FDE1D63-9C55-4D3A-979D-BC355D51CD0B}">
      <dgm:prSet phldrT="[Text]"/>
      <dgm:spPr/>
      <dgm:t>
        <a:bodyPr/>
        <a:lstStyle/>
        <a:p>
          <a:r>
            <a:rPr lang="zh-CN" altLang="en-US" dirty="0">
              <a:latin typeface="微软雅黑" panose="020B0503020204020204" pitchFamily="34" charset="-122"/>
              <a:ea typeface="微软雅黑" panose="020B0503020204020204" pitchFamily="34" charset="-122"/>
            </a:rPr>
            <a:t>特殊过滤器</a:t>
          </a:r>
          <a:endParaRPr lang="de-CH" dirty="0">
            <a:latin typeface="微软雅黑" panose="020B0503020204020204" pitchFamily="34" charset="-122"/>
            <a:ea typeface="微软雅黑" panose="020B0503020204020204" pitchFamily="34" charset="-122"/>
          </a:endParaRPr>
        </a:p>
      </dgm:t>
    </dgm:pt>
    <dgm:pt modelId="{C54BC374-3F29-49A0-8143-3636FCA9FA54}" type="parTrans" cxnId="{E2851353-E49F-4086-A4DA-EDF123D7E82C}">
      <dgm:prSet/>
      <dgm:spPr/>
      <dgm:t>
        <a:bodyPr/>
        <a:lstStyle/>
        <a:p>
          <a:endParaRPr lang="de-CH"/>
        </a:p>
      </dgm:t>
    </dgm:pt>
    <dgm:pt modelId="{41B256F5-803A-4C3D-BA1B-2794001C7207}" type="sibTrans" cxnId="{E2851353-E49F-4086-A4DA-EDF123D7E82C}">
      <dgm:prSet/>
      <dgm:spPr/>
      <dgm:t>
        <a:bodyPr/>
        <a:lstStyle/>
        <a:p>
          <a:endParaRPr lang="de-CH"/>
        </a:p>
      </dgm:t>
    </dgm:pt>
    <dgm:pt modelId="{B9C81A47-E469-49AE-AEDE-D0E0A7121657}" type="pres">
      <dgm:prSet presAssocID="{B85E4223-3F25-4C75-9FA6-F1540789D2E6}" presName="theList" presStyleCnt="0">
        <dgm:presLayoutVars>
          <dgm:dir/>
          <dgm:animLvl val="lvl"/>
          <dgm:resizeHandles val="exact"/>
        </dgm:presLayoutVars>
      </dgm:prSet>
      <dgm:spPr/>
    </dgm:pt>
    <dgm:pt modelId="{0E90888A-62F4-4166-A5E9-0856541A7C39}" type="pres">
      <dgm:prSet presAssocID="{B82F1032-B2EC-491E-9F99-2F104B7EEC2D}" presName="compNode" presStyleCnt="0"/>
      <dgm:spPr/>
    </dgm:pt>
    <dgm:pt modelId="{58EB7DFB-B2FE-4234-9AB0-3D23949024F7}" type="pres">
      <dgm:prSet presAssocID="{B82F1032-B2EC-491E-9F99-2F104B7EEC2D}" presName="aNode" presStyleLbl="bgShp" presStyleIdx="0" presStyleCnt="3"/>
      <dgm:spPr/>
    </dgm:pt>
    <dgm:pt modelId="{3BB974D9-DD95-4644-AAD3-46E582659B11}" type="pres">
      <dgm:prSet presAssocID="{B82F1032-B2EC-491E-9F99-2F104B7EEC2D}" presName="textNode" presStyleLbl="bgShp" presStyleIdx="0" presStyleCnt="3"/>
      <dgm:spPr/>
    </dgm:pt>
    <dgm:pt modelId="{67111C58-E659-4C56-8550-E0219B393A79}" type="pres">
      <dgm:prSet presAssocID="{B82F1032-B2EC-491E-9F99-2F104B7EEC2D}" presName="compChildNode" presStyleCnt="0"/>
      <dgm:spPr/>
    </dgm:pt>
    <dgm:pt modelId="{8E2BBF26-ACE7-4EE5-934C-E5552EE32FAD}" type="pres">
      <dgm:prSet presAssocID="{B82F1032-B2EC-491E-9F99-2F104B7EEC2D}" presName="theInnerList" presStyleCnt="0"/>
      <dgm:spPr/>
    </dgm:pt>
    <dgm:pt modelId="{B4970047-93C0-4366-A698-CAC99E7983D1}" type="pres">
      <dgm:prSet presAssocID="{73837223-4150-412E-B933-A8280E03085E}" presName="childNode" presStyleLbl="node1" presStyleIdx="0" presStyleCnt="6">
        <dgm:presLayoutVars>
          <dgm:bulletEnabled val="1"/>
        </dgm:presLayoutVars>
      </dgm:prSet>
      <dgm:spPr/>
    </dgm:pt>
    <dgm:pt modelId="{D3BAC010-D7E3-4EB9-9085-25E2E602C7A8}" type="pres">
      <dgm:prSet presAssocID="{73837223-4150-412E-B933-A8280E03085E}" presName="aSpace2" presStyleCnt="0"/>
      <dgm:spPr/>
    </dgm:pt>
    <dgm:pt modelId="{408A93C2-4EF1-4271-B9A7-0BD76AB8369F}" type="pres">
      <dgm:prSet presAssocID="{3DCE8864-82AD-4228-BB9C-4A4AFBE214F7}" presName="childNode" presStyleLbl="node1" presStyleIdx="1" presStyleCnt="6">
        <dgm:presLayoutVars>
          <dgm:bulletEnabled val="1"/>
        </dgm:presLayoutVars>
      </dgm:prSet>
      <dgm:spPr/>
    </dgm:pt>
    <dgm:pt modelId="{FCF92915-C5D2-48D2-887B-7AC2836E11CC}" type="pres">
      <dgm:prSet presAssocID="{B82F1032-B2EC-491E-9F99-2F104B7EEC2D}" presName="aSpace" presStyleCnt="0"/>
      <dgm:spPr/>
    </dgm:pt>
    <dgm:pt modelId="{D3E1BE3B-19AC-4C67-A971-E65DA0B5A851}" type="pres">
      <dgm:prSet presAssocID="{C2DA6CE0-9EF2-49F4-8635-8B21C5722008}" presName="compNode" presStyleCnt="0"/>
      <dgm:spPr/>
    </dgm:pt>
    <dgm:pt modelId="{CC5BC416-FFC6-4E6E-90C9-A2BBCF353A61}" type="pres">
      <dgm:prSet presAssocID="{C2DA6CE0-9EF2-49F4-8635-8B21C5722008}" presName="aNode" presStyleLbl="bgShp" presStyleIdx="1" presStyleCnt="3"/>
      <dgm:spPr/>
    </dgm:pt>
    <dgm:pt modelId="{6FC1FD13-B581-4C71-9831-82775C8D669D}" type="pres">
      <dgm:prSet presAssocID="{C2DA6CE0-9EF2-49F4-8635-8B21C5722008}" presName="textNode" presStyleLbl="bgShp" presStyleIdx="1" presStyleCnt="3"/>
      <dgm:spPr/>
    </dgm:pt>
    <dgm:pt modelId="{A94E7C41-A87D-4B29-8E33-D1EB830A2B4B}" type="pres">
      <dgm:prSet presAssocID="{C2DA6CE0-9EF2-49F4-8635-8B21C5722008}" presName="compChildNode" presStyleCnt="0"/>
      <dgm:spPr/>
    </dgm:pt>
    <dgm:pt modelId="{57A8A61A-509A-468C-B209-AF1A8686735D}" type="pres">
      <dgm:prSet presAssocID="{C2DA6CE0-9EF2-49F4-8635-8B21C5722008}" presName="theInnerList" presStyleCnt="0"/>
      <dgm:spPr/>
    </dgm:pt>
    <dgm:pt modelId="{BC68F54D-0075-4CB6-8152-07379194A715}" type="pres">
      <dgm:prSet presAssocID="{7292A555-72E4-45E3-BD83-17F849731823}" presName="childNode" presStyleLbl="node1" presStyleIdx="2" presStyleCnt="6">
        <dgm:presLayoutVars>
          <dgm:bulletEnabled val="1"/>
        </dgm:presLayoutVars>
      </dgm:prSet>
      <dgm:spPr/>
    </dgm:pt>
    <dgm:pt modelId="{C917760F-9E69-44C1-AAA8-37E27EA3BF2C}" type="pres">
      <dgm:prSet presAssocID="{7292A555-72E4-45E3-BD83-17F849731823}" presName="aSpace2" presStyleCnt="0"/>
      <dgm:spPr/>
    </dgm:pt>
    <dgm:pt modelId="{9EF3FFE2-DB3E-4D7C-88AA-308A11E283B4}" type="pres">
      <dgm:prSet presAssocID="{4ABD4738-363C-4651-81FA-1AE695E5441C}" presName="childNode" presStyleLbl="node1" presStyleIdx="3" presStyleCnt="6">
        <dgm:presLayoutVars>
          <dgm:bulletEnabled val="1"/>
        </dgm:presLayoutVars>
      </dgm:prSet>
      <dgm:spPr/>
    </dgm:pt>
    <dgm:pt modelId="{4748E64C-7EDB-4FDD-B516-23C0FF9C6DDB}" type="pres">
      <dgm:prSet presAssocID="{C2DA6CE0-9EF2-49F4-8635-8B21C5722008}" presName="aSpace" presStyleCnt="0"/>
      <dgm:spPr/>
    </dgm:pt>
    <dgm:pt modelId="{AE40D32F-4E3F-4111-B9FC-9D94C6B60971}" type="pres">
      <dgm:prSet presAssocID="{71F8DF4C-569F-4BD2-B2FE-A9BE07A27FE1}" presName="compNode" presStyleCnt="0"/>
      <dgm:spPr/>
    </dgm:pt>
    <dgm:pt modelId="{F8867D7A-E572-45E7-B751-B487BC08A72C}" type="pres">
      <dgm:prSet presAssocID="{71F8DF4C-569F-4BD2-B2FE-A9BE07A27FE1}" presName="aNode" presStyleLbl="bgShp" presStyleIdx="2" presStyleCnt="3"/>
      <dgm:spPr/>
    </dgm:pt>
    <dgm:pt modelId="{FCD96875-3ECA-42D2-A12F-1BED593F8B2F}" type="pres">
      <dgm:prSet presAssocID="{71F8DF4C-569F-4BD2-B2FE-A9BE07A27FE1}" presName="textNode" presStyleLbl="bgShp" presStyleIdx="2" presStyleCnt="3"/>
      <dgm:spPr/>
    </dgm:pt>
    <dgm:pt modelId="{26C1B234-6550-4D93-AEA9-E96986911B8A}" type="pres">
      <dgm:prSet presAssocID="{71F8DF4C-569F-4BD2-B2FE-A9BE07A27FE1}" presName="compChildNode" presStyleCnt="0"/>
      <dgm:spPr/>
    </dgm:pt>
    <dgm:pt modelId="{307C17FA-FEEB-440B-B1E1-2533A98C000B}" type="pres">
      <dgm:prSet presAssocID="{71F8DF4C-569F-4BD2-B2FE-A9BE07A27FE1}" presName="theInnerList" presStyleCnt="0"/>
      <dgm:spPr/>
    </dgm:pt>
    <dgm:pt modelId="{61276366-46DF-4683-8860-44BD1D8F06F4}" type="pres">
      <dgm:prSet presAssocID="{93680E99-10C6-4329-9F88-BB6A1AE0222C}" presName="childNode" presStyleLbl="node1" presStyleIdx="4" presStyleCnt="6">
        <dgm:presLayoutVars>
          <dgm:bulletEnabled val="1"/>
        </dgm:presLayoutVars>
      </dgm:prSet>
      <dgm:spPr/>
    </dgm:pt>
    <dgm:pt modelId="{BEF2AEF6-4520-4A4B-AFCA-D364675C7883}" type="pres">
      <dgm:prSet presAssocID="{93680E99-10C6-4329-9F88-BB6A1AE0222C}" presName="aSpace2" presStyleCnt="0"/>
      <dgm:spPr/>
    </dgm:pt>
    <dgm:pt modelId="{A9188EF1-B56F-457E-B986-3039B348A6D8}" type="pres">
      <dgm:prSet presAssocID="{1FDE1D63-9C55-4D3A-979D-BC355D51CD0B}" presName="childNode" presStyleLbl="node1" presStyleIdx="5" presStyleCnt="6">
        <dgm:presLayoutVars>
          <dgm:bulletEnabled val="1"/>
        </dgm:presLayoutVars>
      </dgm:prSet>
      <dgm:spPr/>
    </dgm:pt>
  </dgm:ptLst>
  <dgm:cxnLst>
    <dgm:cxn modelId="{91C01108-A266-43EE-9644-513FC07308A0}" type="presOf" srcId="{3DCE8864-82AD-4228-BB9C-4A4AFBE214F7}" destId="{408A93C2-4EF1-4271-B9A7-0BD76AB8369F}" srcOrd="0" destOrd="0" presId="urn:microsoft.com/office/officeart/2005/8/layout/lProcess2"/>
    <dgm:cxn modelId="{F3D7350B-482C-4F68-A0C4-9D9943710946}" srcId="{C2DA6CE0-9EF2-49F4-8635-8B21C5722008}" destId="{7292A555-72E4-45E3-BD83-17F849731823}" srcOrd="0" destOrd="0" parTransId="{35C17305-8580-44D5-AB88-30E0BF6CF706}" sibTransId="{EA61B8ED-A366-4752-938C-2AB46E43AEEF}"/>
    <dgm:cxn modelId="{B1F5D714-B230-4F0F-A1F3-D058F773568A}" srcId="{B85E4223-3F25-4C75-9FA6-F1540789D2E6}" destId="{B82F1032-B2EC-491E-9F99-2F104B7EEC2D}" srcOrd="0" destOrd="0" parTransId="{3FA2BBFD-6015-4693-96E3-E2624FB68F70}" sibTransId="{F45569F2-69A1-44FA-AB52-66F7C0037553}"/>
    <dgm:cxn modelId="{D4BDF416-8794-4C46-A743-7F176B40AC38}" srcId="{B82F1032-B2EC-491E-9F99-2F104B7EEC2D}" destId="{73837223-4150-412E-B933-A8280E03085E}" srcOrd="0" destOrd="0" parTransId="{3820B352-9AC3-4996-9D86-28B3D6CA5EA4}" sibTransId="{0C141A57-DC8D-4AA2-B823-B15F1FAC699A}"/>
    <dgm:cxn modelId="{D6FBC419-2A62-4063-9D4C-43162CE595A1}" srcId="{C2DA6CE0-9EF2-49F4-8635-8B21C5722008}" destId="{4ABD4738-363C-4651-81FA-1AE695E5441C}" srcOrd="1" destOrd="0" parTransId="{0B5168EE-1100-4911-B3B1-6A6F92127871}" sibTransId="{988E47F2-EABE-49E6-A67B-D38CFAF4872B}"/>
    <dgm:cxn modelId="{FBA13120-C7D4-469F-8B1A-C2E6A4CCEB7B}" srcId="{B82F1032-B2EC-491E-9F99-2F104B7EEC2D}" destId="{3DCE8864-82AD-4228-BB9C-4A4AFBE214F7}" srcOrd="1" destOrd="0" parTransId="{F02D16D5-D060-4582-BA32-84962CBF60CB}" sibTransId="{E73B7C2E-6AB0-47E1-A9DC-BA8B374695C9}"/>
    <dgm:cxn modelId="{7332422D-F245-4403-BEAB-6EFA1B0B0C5C}" type="presOf" srcId="{71F8DF4C-569F-4BD2-B2FE-A9BE07A27FE1}" destId="{FCD96875-3ECA-42D2-A12F-1BED593F8B2F}" srcOrd="1" destOrd="0" presId="urn:microsoft.com/office/officeart/2005/8/layout/lProcess2"/>
    <dgm:cxn modelId="{BCA8D12E-20D0-4131-9BD3-6DEFA9D190F8}" type="presOf" srcId="{4ABD4738-363C-4651-81FA-1AE695E5441C}" destId="{9EF3FFE2-DB3E-4D7C-88AA-308A11E283B4}" srcOrd="0" destOrd="0" presId="urn:microsoft.com/office/officeart/2005/8/layout/lProcess2"/>
    <dgm:cxn modelId="{565A8661-06AF-4496-9A54-70CCB8B007CA}" type="presOf" srcId="{7292A555-72E4-45E3-BD83-17F849731823}" destId="{BC68F54D-0075-4CB6-8152-07379194A715}" srcOrd="0" destOrd="0" presId="urn:microsoft.com/office/officeart/2005/8/layout/lProcess2"/>
    <dgm:cxn modelId="{8043AB62-6E78-42FE-A1D8-88E92E8FF946}" type="presOf" srcId="{B82F1032-B2EC-491E-9F99-2F104B7EEC2D}" destId="{3BB974D9-DD95-4644-AAD3-46E582659B11}" srcOrd="1" destOrd="0" presId="urn:microsoft.com/office/officeart/2005/8/layout/lProcess2"/>
    <dgm:cxn modelId="{0CF92364-0DD2-4FCB-BF9F-7FBC58142E2F}" type="presOf" srcId="{C2DA6CE0-9EF2-49F4-8635-8B21C5722008}" destId="{CC5BC416-FFC6-4E6E-90C9-A2BBCF353A61}" srcOrd="0" destOrd="0" presId="urn:microsoft.com/office/officeart/2005/8/layout/lProcess2"/>
    <dgm:cxn modelId="{D571CA71-BD36-4C1E-B739-A8FBD2BCC315}" type="presOf" srcId="{93680E99-10C6-4329-9F88-BB6A1AE0222C}" destId="{61276366-46DF-4683-8860-44BD1D8F06F4}" srcOrd="0" destOrd="0" presId="urn:microsoft.com/office/officeart/2005/8/layout/lProcess2"/>
    <dgm:cxn modelId="{E2851353-E49F-4086-A4DA-EDF123D7E82C}" srcId="{71F8DF4C-569F-4BD2-B2FE-A9BE07A27FE1}" destId="{1FDE1D63-9C55-4D3A-979D-BC355D51CD0B}" srcOrd="1" destOrd="0" parTransId="{C54BC374-3F29-49A0-8143-3636FCA9FA54}" sibTransId="{41B256F5-803A-4C3D-BA1B-2794001C7207}"/>
    <dgm:cxn modelId="{AAAB0054-9795-4849-A2E2-D025471983C5}" srcId="{B85E4223-3F25-4C75-9FA6-F1540789D2E6}" destId="{C2DA6CE0-9EF2-49F4-8635-8B21C5722008}" srcOrd="1" destOrd="0" parTransId="{CEDDADDC-F760-4630-BC2B-5D1D20322A7C}" sibTransId="{4AB13331-9923-4EE9-A264-F1A5401C256F}"/>
    <dgm:cxn modelId="{D8C32D92-6323-47FF-8866-C165FB36C80E}" type="presOf" srcId="{71F8DF4C-569F-4BD2-B2FE-A9BE07A27FE1}" destId="{F8867D7A-E572-45E7-B751-B487BC08A72C}" srcOrd="0" destOrd="0" presId="urn:microsoft.com/office/officeart/2005/8/layout/lProcess2"/>
    <dgm:cxn modelId="{F2D97B9D-E2C7-46B5-AA9C-EAC029B5479E}" type="presOf" srcId="{1FDE1D63-9C55-4D3A-979D-BC355D51CD0B}" destId="{A9188EF1-B56F-457E-B986-3039B348A6D8}" srcOrd="0" destOrd="0" presId="urn:microsoft.com/office/officeart/2005/8/layout/lProcess2"/>
    <dgm:cxn modelId="{7C11E7AC-5294-4890-B059-C335FFEFB401}" srcId="{B85E4223-3F25-4C75-9FA6-F1540789D2E6}" destId="{71F8DF4C-569F-4BD2-B2FE-A9BE07A27FE1}" srcOrd="2" destOrd="0" parTransId="{90E3D81C-7271-4E7D-97E3-66846094D448}" sibTransId="{6B621D21-7CC2-49AA-A8D4-EDB1498DFB4B}"/>
    <dgm:cxn modelId="{760DCCB6-5930-438C-BC65-E0D542C4462F}" type="presOf" srcId="{B85E4223-3F25-4C75-9FA6-F1540789D2E6}" destId="{B9C81A47-E469-49AE-AEDE-D0E0A7121657}" srcOrd="0" destOrd="0" presId="urn:microsoft.com/office/officeart/2005/8/layout/lProcess2"/>
    <dgm:cxn modelId="{7ACBFACA-0AFE-47BB-AB48-CB342CB07914}" srcId="{71F8DF4C-569F-4BD2-B2FE-A9BE07A27FE1}" destId="{93680E99-10C6-4329-9F88-BB6A1AE0222C}" srcOrd="0" destOrd="0" parTransId="{327387A8-88CA-4D00-AD06-1FC8C92D3EDC}" sibTransId="{D5A4C839-279B-4CD7-B0E2-84E2325A693A}"/>
    <dgm:cxn modelId="{4BD01FDB-F03F-416C-AACC-C86BC34213B8}" type="presOf" srcId="{73837223-4150-412E-B933-A8280E03085E}" destId="{B4970047-93C0-4366-A698-CAC99E7983D1}" srcOrd="0" destOrd="0" presId="urn:microsoft.com/office/officeart/2005/8/layout/lProcess2"/>
    <dgm:cxn modelId="{9F0FB2E5-B0DC-462F-B598-E67AE4F967CD}" type="presOf" srcId="{C2DA6CE0-9EF2-49F4-8635-8B21C5722008}" destId="{6FC1FD13-B581-4C71-9831-82775C8D669D}" srcOrd="1" destOrd="0" presId="urn:microsoft.com/office/officeart/2005/8/layout/lProcess2"/>
    <dgm:cxn modelId="{39F8B1F1-A0A5-4BAF-841F-ED18963E5403}" type="presOf" srcId="{B82F1032-B2EC-491E-9F99-2F104B7EEC2D}" destId="{58EB7DFB-B2FE-4234-9AB0-3D23949024F7}" srcOrd="0" destOrd="0" presId="urn:microsoft.com/office/officeart/2005/8/layout/lProcess2"/>
    <dgm:cxn modelId="{A865F8E7-9980-43E9-9A9B-85E728DC267A}" type="presParOf" srcId="{B9C81A47-E469-49AE-AEDE-D0E0A7121657}" destId="{0E90888A-62F4-4166-A5E9-0856541A7C39}" srcOrd="0" destOrd="0" presId="urn:microsoft.com/office/officeart/2005/8/layout/lProcess2"/>
    <dgm:cxn modelId="{E3B924FC-47EE-428C-83C4-069F94436C8B}" type="presParOf" srcId="{0E90888A-62F4-4166-A5E9-0856541A7C39}" destId="{58EB7DFB-B2FE-4234-9AB0-3D23949024F7}" srcOrd="0" destOrd="0" presId="urn:microsoft.com/office/officeart/2005/8/layout/lProcess2"/>
    <dgm:cxn modelId="{56A2CDA6-073E-4B16-A9B1-05D68E4C6FF8}" type="presParOf" srcId="{0E90888A-62F4-4166-A5E9-0856541A7C39}" destId="{3BB974D9-DD95-4644-AAD3-46E582659B11}" srcOrd="1" destOrd="0" presId="urn:microsoft.com/office/officeart/2005/8/layout/lProcess2"/>
    <dgm:cxn modelId="{453BE00B-F2A4-4B3D-841A-FAF107A82FB3}" type="presParOf" srcId="{0E90888A-62F4-4166-A5E9-0856541A7C39}" destId="{67111C58-E659-4C56-8550-E0219B393A79}" srcOrd="2" destOrd="0" presId="urn:microsoft.com/office/officeart/2005/8/layout/lProcess2"/>
    <dgm:cxn modelId="{0C837098-BA25-40AA-88DA-C8F9663EA354}" type="presParOf" srcId="{67111C58-E659-4C56-8550-E0219B393A79}" destId="{8E2BBF26-ACE7-4EE5-934C-E5552EE32FAD}" srcOrd="0" destOrd="0" presId="urn:microsoft.com/office/officeart/2005/8/layout/lProcess2"/>
    <dgm:cxn modelId="{B9EACE5E-61C6-4256-8846-E1800F17A18D}" type="presParOf" srcId="{8E2BBF26-ACE7-4EE5-934C-E5552EE32FAD}" destId="{B4970047-93C0-4366-A698-CAC99E7983D1}" srcOrd="0" destOrd="0" presId="urn:microsoft.com/office/officeart/2005/8/layout/lProcess2"/>
    <dgm:cxn modelId="{B4EE8FCC-2AEF-4A46-908C-D019FB443769}" type="presParOf" srcId="{8E2BBF26-ACE7-4EE5-934C-E5552EE32FAD}" destId="{D3BAC010-D7E3-4EB9-9085-25E2E602C7A8}" srcOrd="1" destOrd="0" presId="urn:microsoft.com/office/officeart/2005/8/layout/lProcess2"/>
    <dgm:cxn modelId="{14CA39BC-BC1F-48AC-BA21-AEF785E623DE}" type="presParOf" srcId="{8E2BBF26-ACE7-4EE5-934C-E5552EE32FAD}" destId="{408A93C2-4EF1-4271-B9A7-0BD76AB8369F}" srcOrd="2" destOrd="0" presId="urn:microsoft.com/office/officeart/2005/8/layout/lProcess2"/>
    <dgm:cxn modelId="{F2E16230-A13C-46C1-925A-D60F417FAFE5}" type="presParOf" srcId="{B9C81A47-E469-49AE-AEDE-D0E0A7121657}" destId="{FCF92915-C5D2-48D2-887B-7AC2836E11CC}" srcOrd="1" destOrd="0" presId="urn:microsoft.com/office/officeart/2005/8/layout/lProcess2"/>
    <dgm:cxn modelId="{954D23F0-87E2-4D3A-BDCD-C844D49BA5C7}" type="presParOf" srcId="{B9C81A47-E469-49AE-AEDE-D0E0A7121657}" destId="{D3E1BE3B-19AC-4C67-A971-E65DA0B5A851}" srcOrd="2" destOrd="0" presId="urn:microsoft.com/office/officeart/2005/8/layout/lProcess2"/>
    <dgm:cxn modelId="{C6C3CB85-2F2D-441D-AD59-601FEA524D21}" type="presParOf" srcId="{D3E1BE3B-19AC-4C67-A971-E65DA0B5A851}" destId="{CC5BC416-FFC6-4E6E-90C9-A2BBCF353A61}" srcOrd="0" destOrd="0" presId="urn:microsoft.com/office/officeart/2005/8/layout/lProcess2"/>
    <dgm:cxn modelId="{7E3F5875-0819-4D6D-AB58-A8CF171D64BF}" type="presParOf" srcId="{D3E1BE3B-19AC-4C67-A971-E65DA0B5A851}" destId="{6FC1FD13-B581-4C71-9831-82775C8D669D}" srcOrd="1" destOrd="0" presId="urn:microsoft.com/office/officeart/2005/8/layout/lProcess2"/>
    <dgm:cxn modelId="{BF1558BE-0A3C-4FBE-A748-30436AAD2E49}" type="presParOf" srcId="{D3E1BE3B-19AC-4C67-A971-E65DA0B5A851}" destId="{A94E7C41-A87D-4B29-8E33-D1EB830A2B4B}" srcOrd="2" destOrd="0" presId="urn:microsoft.com/office/officeart/2005/8/layout/lProcess2"/>
    <dgm:cxn modelId="{3D70B23B-4C91-4A86-86A5-7F8730185C71}" type="presParOf" srcId="{A94E7C41-A87D-4B29-8E33-D1EB830A2B4B}" destId="{57A8A61A-509A-468C-B209-AF1A8686735D}" srcOrd="0" destOrd="0" presId="urn:microsoft.com/office/officeart/2005/8/layout/lProcess2"/>
    <dgm:cxn modelId="{322331FB-7928-4CB4-B582-5598BBA122D1}" type="presParOf" srcId="{57A8A61A-509A-468C-B209-AF1A8686735D}" destId="{BC68F54D-0075-4CB6-8152-07379194A715}" srcOrd="0" destOrd="0" presId="urn:microsoft.com/office/officeart/2005/8/layout/lProcess2"/>
    <dgm:cxn modelId="{6286D375-916D-422C-9CBA-E7D2E1867E30}" type="presParOf" srcId="{57A8A61A-509A-468C-B209-AF1A8686735D}" destId="{C917760F-9E69-44C1-AAA8-37E27EA3BF2C}" srcOrd="1" destOrd="0" presId="urn:microsoft.com/office/officeart/2005/8/layout/lProcess2"/>
    <dgm:cxn modelId="{27A3D9D4-8EAB-460E-9010-2493AE73C29D}" type="presParOf" srcId="{57A8A61A-509A-468C-B209-AF1A8686735D}" destId="{9EF3FFE2-DB3E-4D7C-88AA-308A11E283B4}" srcOrd="2" destOrd="0" presId="urn:microsoft.com/office/officeart/2005/8/layout/lProcess2"/>
    <dgm:cxn modelId="{84CB8065-AC45-496F-8534-0E98D013DF04}" type="presParOf" srcId="{B9C81A47-E469-49AE-AEDE-D0E0A7121657}" destId="{4748E64C-7EDB-4FDD-B516-23C0FF9C6DDB}" srcOrd="3" destOrd="0" presId="urn:microsoft.com/office/officeart/2005/8/layout/lProcess2"/>
    <dgm:cxn modelId="{68BD9B8E-1968-480E-A118-8304640E10CE}" type="presParOf" srcId="{B9C81A47-E469-49AE-AEDE-D0E0A7121657}" destId="{AE40D32F-4E3F-4111-B9FC-9D94C6B60971}" srcOrd="4" destOrd="0" presId="urn:microsoft.com/office/officeart/2005/8/layout/lProcess2"/>
    <dgm:cxn modelId="{E25DE749-D507-44E3-86C6-42B4D37D3DEA}" type="presParOf" srcId="{AE40D32F-4E3F-4111-B9FC-9D94C6B60971}" destId="{F8867D7A-E572-45E7-B751-B487BC08A72C}" srcOrd="0" destOrd="0" presId="urn:microsoft.com/office/officeart/2005/8/layout/lProcess2"/>
    <dgm:cxn modelId="{747F7CFE-0829-4D1D-B855-2B73DDF7AB71}" type="presParOf" srcId="{AE40D32F-4E3F-4111-B9FC-9D94C6B60971}" destId="{FCD96875-3ECA-42D2-A12F-1BED593F8B2F}" srcOrd="1" destOrd="0" presId="urn:microsoft.com/office/officeart/2005/8/layout/lProcess2"/>
    <dgm:cxn modelId="{F8F83D52-47E4-47E2-9073-9DFEE586B631}" type="presParOf" srcId="{AE40D32F-4E3F-4111-B9FC-9D94C6B60971}" destId="{26C1B234-6550-4D93-AEA9-E96986911B8A}" srcOrd="2" destOrd="0" presId="urn:microsoft.com/office/officeart/2005/8/layout/lProcess2"/>
    <dgm:cxn modelId="{AF2527E6-596A-4A5A-9BFF-DB1BE1F69556}" type="presParOf" srcId="{26C1B234-6550-4D93-AEA9-E96986911B8A}" destId="{307C17FA-FEEB-440B-B1E1-2533A98C000B}" srcOrd="0" destOrd="0" presId="urn:microsoft.com/office/officeart/2005/8/layout/lProcess2"/>
    <dgm:cxn modelId="{2E4049CF-E119-4BDE-8E48-C7DB17691E51}" type="presParOf" srcId="{307C17FA-FEEB-440B-B1E1-2533A98C000B}" destId="{61276366-46DF-4683-8860-44BD1D8F06F4}" srcOrd="0" destOrd="0" presId="urn:microsoft.com/office/officeart/2005/8/layout/lProcess2"/>
    <dgm:cxn modelId="{F357AC99-C697-472A-9AAB-4291E4DE5BE7}" type="presParOf" srcId="{307C17FA-FEEB-440B-B1E1-2533A98C000B}" destId="{BEF2AEF6-4520-4A4B-AFCA-D364675C7883}" srcOrd="1" destOrd="0" presId="urn:microsoft.com/office/officeart/2005/8/layout/lProcess2"/>
    <dgm:cxn modelId="{F8E37ACC-0426-4735-B276-15B2251F1B1D}" type="presParOf" srcId="{307C17FA-FEEB-440B-B1E1-2533A98C000B}" destId="{A9188EF1-B56F-457E-B986-3039B348A6D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4AC3E7-14D0-4742-9F10-D457637E48F6}"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de-CH"/>
        </a:p>
      </dgm:t>
    </dgm:pt>
    <dgm:pt modelId="{E6296507-BEB9-4254-B7C4-5022C9C7398C}">
      <dgm:prSet phldrT="[Text]" custT="1"/>
      <dgm:spPr>
        <a:solidFill>
          <a:srgbClr val="003888"/>
        </a:solidFill>
      </dgm:spPr>
      <dgm:t>
        <a:bodyPr/>
        <a:lstStyle/>
        <a:p>
          <a:r>
            <a:rPr lang="zh-CN" altLang="en-US" sz="2000" b="1" dirty="0"/>
            <a:t>文内引用</a:t>
          </a:r>
          <a:endParaRPr lang="de-CH" sz="2000" b="1" dirty="0"/>
        </a:p>
      </dgm:t>
    </dgm:pt>
    <dgm:pt modelId="{C1305A62-53F5-42F2-80EB-7639F769C6C3}" type="parTrans" cxnId="{837C4935-40BC-4D3B-9CE8-C5A5EC11D0E1}">
      <dgm:prSet/>
      <dgm:spPr/>
      <dgm:t>
        <a:bodyPr/>
        <a:lstStyle/>
        <a:p>
          <a:endParaRPr lang="de-CH"/>
        </a:p>
      </dgm:t>
    </dgm:pt>
    <dgm:pt modelId="{A3327423-5DD2-41B7-81EF-54323AE14266}" type="sibTrans" cxnId="{837C4935-40BC-4D3B-9CE8-C5A5EC11D0E1}">
      <dgm:prSet/>
      <dgm:spPr/>
      <dgm:t>
        <a:bodyPr/>
        <a:lstStyle/>
        <a:p>
          <a:endParaRPr lang="de-CH"/>
        </a:p>
      </dgm:t>
    </dgm:pt>
    <dgm:pt modelId="{9CF04C05-DE35-4E49-B4E5-F20B10B0E12E}">
      <dgm:prSet phldrT="[Text]" custT="1"/>
      <dgm:spPr>
        <a:ln>
          <a:solidFill>
            <a:srgbClr val="003888"/>
          </a:solidFill>
        </a:ln>
      </dgm:spPr>
      <dgm:t>
        <a:bodyPr/>
        <a:lstStyle/>
        <a:p>
          <a:r>
            <a:rPr lang="zh-CN" altLang="en-US" sz="1500" b="1" dirty="0"/>
            <a:t>作者</a:t>
          </a:r>
          <a:r>
            <a:rPr lang="de-CH" sz="1500" b="1" dirty="0"/>
            <a:t> / </a:t>
          </a:r>
          <a:r>
            <a:rPr lang="zh-CN" altLang="en-US" sz="1500" b="1" dirty="0"/>
            <a:t>日期</a:t>
          </a:r>
          <a:br>
            <a:rPr lang="de-CH" sz="1500" dirty="0"/>
          </a:br>
          <a:r>
            <a:rPr lang="de-CH" sz="1200" dirty="0"/>
            <a:t>(Doe, Smith 2009: 14)</a:t>
          </a:r>
          <a:endParaRPr lang="de-CH" sz="1500" dirty="0"/>
        </a:p>
      </dgm:t>
    </dgm:pt>
    <dgm:pt modelId="{2D5F117D-B942-427C-9846-55D1C47A0D16}" type="parTrans" cxnId="{8768927A-FD9D-477B-B9E7-CAD06A038390}">
      <dgm:prSet/>
      <dgm:spPr/>
      <dgm:t>
        <a:bodyPr/>
        <a:lstStyle/>
        <a:p>
          <a:endParaRPr lang="de-CH"/>
        </a:p>
      </dgm:t>
    </dgm:pt>
    <dgm:pt modelId="{E9A37D13-A3D0-4A49-9D64-A648134AEFD6}" type="sibTrans" cxnId="{8768927A-FD9D-477B-B9E7-CAD06A038390}">
      <dgm:prSet/>
      <dgm:spPr/>
      <dgm:t>
        <a:bodyPr/>
        <a:lstStyle/>
        <a:p>
          <a:endParaRPr lang="de-CH"/>
        </a:p>
      </dgm:t>
    </dgm:pt>
    <dgm:pt modelId="{3E57C504-31D0-457C-A237-F0F2EC9B1E50}">
      <dgm:prSet phldrT="[Text]" custT="1"/>
      <dgm:spPr>
        <a:ln>
          <a:solidFill>
            <a:srgbClr val="003888"/>
          </a:solidFill>
        </a:ln>
      </dgm:spPr>
      <dgm:t>
        <a:bodyPr/>
        <a:lstStyle/>
        <a:p>
          <a:r>
            <a:rPr lang="zh-CN" altLang="en-US" sz="1500" b="1" dirty="0"/>
            <a:t>文献号码</a:t>
          </a:r>
          <a:br>
            <a:rPr lang="de-CH" sz="1500" dirty="0"/>
          </a:br>
          <a:r>
            <a:rPr lang="de-CH" sz="1200" dirty="0"/>
            <a:t>[34]</a:t>
          </a:r>
        </a:p>
      </dgm:t>
    </dgm:pt>
    <dgm:pt modelId="{CE046CCB-8CED-440D-A780-4ABEB7E13A38}" type="parTrans" cxnId="{AD561447-27B7-49A7-BD72-12E3A53C1C5F}">
      <dgm:prSet/>
      <dgm:spPr/>
      <dgm:t>
        <a:bodyPr/>
        <a:lstStyle/>
        <a:p>
          <a:endParaRPr lang="de-CH"/>
        </a:p>
      </dgm:t>
    </dgm:pt>
    <dgm:pt modelId="{064E74E6-1473-47F9-AD40-BEC1F9BC64A5}" type="sibTrans" cxnId="{AD561447-27B7-49A7-BD72-12E3A53C1C5F}">
      <dgm:prSet/>
      <dgm:spPr/>
      <dgm:t>
        <a:bodyPr/>
        <a:lstStyle/>
        <a:p>
          <a:endParaRPr lang="de-CH"/>
        </a:p>
      </dgm:t>
    </dgm:pt>
    <dgm:pt modelId="{D0A80B81-124F-4871-9236-7809D4DE4A0F}">
      <dgm:prSet phldrT="[Text]" custT="1"/>
      <dgm:spPr>
        <a:solidFill>
          <a:srgbClr val="003888"/>
        </a:solidFill>
      </dgm:spPr>
      <dgm:t>
        <a:bodyPr/>
        <a:lstStyle/>
        <a:p>
          <a:r>
            <a:rPr lang="zh-CN" altLang="en-US" sz="2000" b="1" dirty="0"/>
            <a:t>脚注</a:t>
          </a:r>
          <a:endParaRPr lang="de-CH" sz="2000" b="1" dirty="0"/>
        </a:p>
      </dgm:t>
    </dgm:pt>
    <dgm:pt modelId="{15AA7A1D-02DF-4339-8D79-674F8E253EF0}" type="parTrans" cxnId="{0F58C5ED-8FB7-48EE-A8DF-27B77EC45AD7}">
      <dgm:prSet/>
      <dgm:spPr/>
      <dgm:t>
        <a:bodyPr/>
        <a:lstStyle/>
        <a:p>
          <a:endParaRPr lang="de-CH"/>
        </a:p>
      </dgm:t>
    </dgm:pt>
    <dgm:pt modelId="{262AB84A-3BAF-466F-812C-97879BDC410F}" type="sibTrans" cxnId="{0F58C5ED-8FB7-48EE-A8DF-27B77EC45AD7}">
      <dgm:prSet/>
      <dgm:spPr/>
      <dgm:t>
        <a:bodyPr/>
        <a:lstStyle/>
        <a:p>
          <a:endParaRPr lang="de-CH"/>
        </a:p>
      </dgm:t>
    </dgm:pt>
    <dgm:pt modelId="{F4AB7A33-DB76-497E-B92F-78810B307899}">
      <dgm:prSet phldrT="[Text]" custT="1"/>
      <dgm:spPr>
        <a:ln>
          <a:solidFill>
            <a:srgbClr val="003888"/>
          </a:solidFill>
        </a:ln>
      </dgm:spPr>
      <dgm:t>
        <a:bodyPr/>
        <a:lstStyle/>
        <a:p>
          <a:r>
            <a:rPr lang="zh-CN" altLang="en-US" sz="1500" b="1" dirty="0"/>
            <a:t>作者</a:t>
          </a:r>
          <a:r>
            <a:rPr lang="de-CH" sz="1500" b="1" dirty="0"/>
            <a:t> / </a:t>
          </a:r>
          <a:r>
            <a:rPr lang="zh-CN" altLang="en-US" sz="1500" b="1" dirty="0"/>
            <a:t>日期</a:t>
          </a:r>
          <a:br>
            <a:rPr lang="de-CH" sz="1500" b="1" dirty="0"/>
          </a:br>
          <a:r>
            <a:rPr lang="de-CH" sz="1200" dirty="0"/>
            <a:t>Doe, Smith 2009: 14</a:t>
          </a:r>
          <a:endParaRPr lang="de-CH" sz="1200" b="1" dirty="0"/>
        </a:p>
      </dgm:t>
    </dgm:pt>
    <dgm:pt modelId="{8862460D-9C35-4B6D-B376-24DDBDD1D7FB}" type="parTrans" cxnId="{35016237-EBFA-4E53-B617-7E5A4A67C644}">
      <dgm:prSet/>
      <dgm:spPr/>
      <dgm:t>
        <a:bodyPr/>
        <a:lstStyle/>
        <a:p>
          <a:endParaRPr lang="de-CH"/>
        </a:p>
      </dgm:t>
    </dgm:pt>
    <dgm:pt modelId="{BE9B1020-895E-45F1-8D8A-6008FE18F0E3}" type="sibTrans" cxnId="{35016237-EBFA-4E53-B617-7E5A4A67C644}">
      <dgm:prSet/>
      <dgm:spPr/>
      <dgm:t>
        <a:bodyPr/>
        <a:lstStyle/>
        <a:p>
          <a:endParaRPr lang="de-CH"/>
        </a:p>
      </dgm:t>
    </dgm:pt>
    <dgm:pt modelId="{5604EABD-FEE9-46F7-B7A1-E0178CEB2DC6}">
      <dgm:prSet phldrT="[Text]" custT="1"/>
      <dgm:spPr>
        <a:ln>
          <a:solidFill>
            <a:srgbClr val="003888"/>
          </a:solidFill>
        </a:ln>
      </dgm:spPr>
      <dgm:t>
        <a:bodyPr/>
        <a:lstStyle/>
        <a:p>
          <a:r>
            <a:rPr lang="zh-CN" altLang="en-US" sz="1500" b="1" dirty="0"/>
            <a:t>完整引用</a:t>
          </a:r>
          <a:br>
            <a:rPr lang="de-CH" sz="1500" b="1" dirty="0"/>
          </a:br>
          <a:r>
            <a:rPr lang="de-CH" sz="1200" b="0" dirty="0"/>
            <a:t>Jane Doe, Mia Smith: E-Learning. London 2009, p. 14</a:t>
          </a:r>
        </a:p>
      </dgm:t>
    </dgm:pt>
    <dgm:pt modelId="{5AAB0DB7-2E77-4516-9D72-6C3488A6E102}" type="parTrans" cxnId="{A72996BB-9592-4939-9AC9-9832B3AA0C80}">
      <dgm:prSet/>
      <dgm:spPr>
        <a:ln>
          <a:solidFill>
            <a:srgbClr val="003888"/>
          </a:solidFill>
        </a:ln>
      </dgm:spPr>
      <dgm:t>
        <a:bodyPr/>
        <a:lstStyle/>
        <a:p>
          <a:endParaRPr lang="de-CH"/>
        </a:p>
      </dgm:t>
    </dgm:pt>
    <dgm:pt modelId="{F469106C-4FD9-4004-9B02-981108A47CA1}" type="sibTrans" cxnId="{A72996BB-9592-4939-9AC9-9832B3AA0C80}">
      <dgm:prSet/>
      <dgm:spPr/>
      <dgm:t>
        <a:bodyPr/>
        <a:lstStyle/>
        <a:p>
          <a:endParaRPr lang="de-CH"/>
        </a:p>
      </dgm:t>
    </dgm:pt>
    <dgm:pt modelId="{08529815-5586-438C-9230-6F7F9D7483EB}">
      <dgm:prSet custT="1"/>
      <dgm:spPr>
        <a:ln>
          <a:solidFill>
            <a:srgbClr val="003888"/>
          </a:solidFill>
        </a:ln>
      </dgm:spPr>
      <dgm:t>
        <a:bodyPr/>
        <a:lstStyle/>
        <a:p>
          <a:r>
            <a:rPr lang="zh-CN" altLang="en-US" sz="1500" b="1" dirty="0"/>
            <a:t>引用关键</a:t>
          </a:r>
          <a:br>
            <a:rPr lang="de-CH" sz="1800" b="1" dirty="0"/>
          </a:br>
          <a:r>
            <a:rPr lang="de-CH" sz="1200" dirty="0"/>
            <a:t>[DoS09:14]</a:t>
          </a:r>
        </a:p>
      </dgm:t>
    </dgm:pt>
    <dgm:pt modelId="{9B432700-99A3-4B39-A637-88E7CE09CDDE}" type="parTrans" cxnId="{5F7CCC14-115B-4CC7-AE39-8C13EBF3154F}">
      <dgm:prSet/>
      <dgm:spPr>
        <a:ln>
          <a:solidFill>
            <a:srgbClr val="003888"/>
          </a:solidFill>
        </a:ln>
      </dgm:spPr>
      <dgm:t>
        <a:bodyPr/>
        <a:lstStyle/>
        <a:p>
          <a:endParaRPr lang="de-CH"/>
        </a:p>
      </dgm:t>
    </dgm:pt>
    <dgm:pt modelId="{5A967DF4-C044-4279-B15F-37ECE9A9507D}" type="sibTrans" cxnId="{5F7CCC14-115B-4CC7-AE39-8C13EBF3154F}">
      <dgm:prSet/>
      <dgm:spPr/>
      <dgm:t>
        <a:bodyPr/>
        <a:lstStyle/>
        <a:p>
          <a:endParaRPr lang="de-CH"/>
        </a:p>
      </dgm:t>
    </dgm:pt>
    <dgm:pt modelId="{60E2AF9A-62C7-41CE-BC6A-31F1DCC3FEDE}" type="pres">
      <dgm:prSet presAssocID="{104AC3E7-14D0-4742-9F10-D457637E48F6}" presName="diagram" presStyleCnt="0">
        <dgm:presLayoutVars>
          <dgm:chPref val="1"/>
          <dgm:dir/>
          <dgm:animOne val="branch"/>
          <dgm:animLvl val="lvl"/>
          <dgm:resizeHandles/>
        </dgm:presLayoutVars>
      </dgm:prSet>
      <dgm:spPr/>
    </dgm:pt>
    <dgm:pt modelId="{4E029D07-367D-4770-B28F-7B466AFD9F71}" type="pres">
      <dgm:prSet presAssocID="{E6296507-BEB9-4254-B7C4-5022C9C7398C}" presName="root" presStyleCnt="0"/>
      <dgm:spPr/>
    </dgm:pt>
    <dgm:pt modelId="{21AD6CDC-E2E4-448D-8409-2653B0194235}" type="pres">
      <dgm:prSet presAssocID="{E6296507-BEB9-4254-B7C4-5022C9C7398C}" presName="rootComposite" presStyleCnt="0"/>
      <dgm:spPr/>
    </dgm:pt>
    <dgm:pt modelId="{AD01327F-EE31-480C-B194-97CC5170FD16}" type="pres">
      <dgm:prSet presAssocID="{E6296507-BEB9-4254-B7C4-5022C9C7398C}" presName="rootText" presStyleLbl="node1" presStyleIdx="0" presStyleCnt="2"/>
      <dgm:spPr/>
    </dgm:pt>
    <dgm:pt modelId="{D6F8772B-4EB1-4283-B3D0-489FE59BD615}" type="pres">
      <dgm:prSet presAssocID="{E6296507-BEB9-4254-B7C4-5022C9C7398C}" presName="rootConnector" presStyleLbl="node1" presStyleIdx="0" presStyleCnt="2"/>
      <dgm:spPr/>
    </dgm:pt>
    <dgm:pt modelId="{8BF4AA0A-1522-4C1A-B2D5-9994E61732FF}" type="pres">
      <dgm:prSet presAssocID="{E6296507-BEB9-4254-B7C4-5022C9C7398C}" presName="childShape" presStyleCnt="0"/>
      <dgm:spPr/>
    </dgm:pt>
    <dgm:pt modelId="{E54FACD6-9BE4-4A39-8737-647483CF6D73}" type="pres">
      <dgm:prSet presAssocID="{2D5F117D-B942-427C-9846-55D1C47A0D16}" presName="Name13" presStyleLbl="parChTrans1D2" presStyleIdx="0" presStyleCnt="5"/>
      <dgm:spPr/>
    </dgm:pt>
    <dgm:pt modelId="{76F7D015-0154-4515-89D8-19ADED73A1C9}" type="pres">
      <dgm:prSet presAssocID="{9CF04C05-DE35-4E49-B4E5-F20B10B0E12E}" presName="childText" presStyleLbl="bgAcc1" presStyleIdx="0" presStyleCnt="5">
        <dgm:presLayoutVars>
          <dgm:bulletEnabled val="1"/>
        </dgm:presLayoutVars>
      </dgm:prSet>
      <dgm:spPr/>
    </dgm:pt>
    <dgm:pt modelId="{E03A4538-999A-41F4-8899-3CA60C8E00FB}" type="pres">
      <dgm:prSet presAssocID="{CE046CCB-8CED-440D-A780-4ABEB7E13A38}" presName="Name13" presStyleLbl="parChTrans1D2" presStyleIdx="1" presStyleCnt="5"/>
      <dgm:spPr/>
    </dgm:pt>
    <dgm:pt modelId="{1AC38235-5B72-4E71-ADF9-CCD11BCA2324}" type="pres">
      <dgm:prSet presAssocID="{3E57C504-31D0-457C-A237-F0F2EC9B1E50}" presName="childText" presStyleLbl="bgAcc1" presStyleIdx="1" presStyleCnt="5">
        <dgm:presLayoutVars>
          <dgm:bulletEnabled val="1"/>
        </dgm:presLayoutVars>
      </dgm:prSet>
      <dgm:spPr/>
    </dgm:pt>
    <dgm:pt modelId="{14CFACBD-ACC0-4C26-BF08-04D7D3097975}" type="pres">
      <dgm:prSet presAssocID="{9B432700-99A3-4B39-A637-88E7CE09CDDE}" presName="Name13" presStyleLbl="parChTrans1D2" presStyleIdx="2" presStyleCnt="5"/>
      <dgm:spPr/>
    </dgm:pt>
    <dgm:pt modelId="{943ACEFB-EE8C-449C-A16A-D44475390CF7}" type="pres">
      <dgm:prSet presAssocID="{08529815-5586-438C-9230-6F7F9D7483EB}" presName="childText" presStyleLbl="bgAcc1" presStyleIdx="2" presStyleCnt="5">
        <dgm:presLayoutVars>
          <dgm:bulletEnabled val="1"/>
        </dgm:presLayoutVars>
      </dgm:prSet>
      <dgm:spPr/>
    </dgm:pt>
    <dgm:pt modelId="{B751CCF4-AE26-46AC-B5D5-4F7823236349}" type="pres">
      <dgm:prSet presAssocID="{D0A80B81-124F-4871-9236-7809D4DE4A0F}" presName="root" presStyleCnt="0"/>
      <dgm:spPr/>
    </dgm:pt>
    <dgm:pt modelId="{FAB0BB94-5F01-4924-A404-7734F72FFF17}" type="pres">
      <dgm:prSet presAssocID="{D0A80B81-124F-4871-9236-7809D4DE4A0F}" presName="rootComposite" presStyleCnt="0"/>
      <dgm:spPr/>
    </dgm:pt>
    <dgm:pt modelId="{7E5FEEC3-55D7-4F4C-BD89-403698445621}" type="pres">
      <dgm:prSet presAssocID="{D0A80B81-124F-4871-9236-7809D4DE4A0F}" presName="rootText" presStyleLbl="node1" presStyleIdx="1" presStyleCnt="2"/>
      <dgm:spPr/>
    </dgm:pt>
    <dgm:pt modelId="{AF5375C1-8DEF-4D27-8B7C-93E457F822FC}" type="pres">
      <dgm:prSet presAssocID="{D0A80B81-124F-4871-9236-7809D4DE4A0F}" presName="rootConnector" presStyleLbl="node1" presStyleIdx="1" presStyleCnt="2"/>
      <dgm:spPr/>
    </dgm:pt>
    <dgm:pt modelId="{9B858255-790C-4D1E-B6CF-EC419B7F2533}" type="pres">
      <dgm:prSet presAssocID="{D0A80B81-124F-4871-9236-7809D4DE4A0F}" presName="childShape" presStyleCnt="0"/>
      <dgm:spPr/>
    </dgm:pt>
    <dgm:pt modelId="{AEE23D7A-879A-4F0B-882B-7EFF8FF1E548}" type="pres">
      <dgm:prSet presAssocID="{8862460D-9C35-4B6D-B376-24DDBDD1D7FB}" presName="Name13" presStyleLbl="parChTrans1D2" presStyleIdx="3" presStyleCnt="5"/>
      <dgm:spPr/>
    </dgm:pt>
    <dgm:pt modelId="{8A07C006-F44E-4179-9225-5D3D1276D27E}" type="pres">
      <dgm:prSet presAssocID="{F4AB7A33-DB76-497E-B92F-78810B307899}" presName="childText" presStyleLbl="bgAcc1" presStyleIdx="3" presStyleCnt="5">
        <dgm:presLayoutVars>
          <dgm:bulletEnabled val="1"/>
        </dgm:presLayoutVars>
      </dgm:prSet>
      <dgm:spPr/>
    </dgm:pt>
    <dgm:pt modelId="{49E121E6-4FE0-40CD-B5BF-F469310AFA5C}" type="pres">
      <dgm:prSet presAssocID="{5AAB0DB7-2E77-4516-9D72-6C3488A6E102}" presName="Name13" presStyleLbl="parChTrans1D2" presStyleIdx="4" presStyleCnt="5"/>
      <dgm:spPr/>
    </dgm:pt>
    <dgm:pt modelId="{D02B3B2C-C997-4EA4-8AFD-0A66BCAC088B}" type="pres">
      <dgm:prSet presAssocID="{5604EABD-FEE9-46F7-B7A1-E0178CEB2DC6}" presName="childText" presStyleLbl="bgAcc1" presStyleIdx="4" presStyleCnt="5">
        <dgm:presLayoutVars>
          <dgm:bulletEnabled val="1"/>
        </dgm:presLayoutVars>
      </dgm:prSet>
      <dgm:spPr/>
    </dgm:pt>
  </dgm:ptLst>
  <dgm:cxnLst>
    <dgm:cxn modelId="{4E724A10-A35B-4C8A-93D1-4ADDF3A770C7}" type="presOf" srcId="{8862460D-9C35-4B6D-B376-24DDBDD1D7FB}" destId="{AEE23D7A-879A-4F0B-882B-7EFF8FF1E548}" srcOrd="0" destOrd="0" presId="urn:microsoft.com/office/officeart/2005/8/layout/hierarchy3"/>
    <dgm:cxn modelId="{5F7CCC14-115B-4CC7-AE39-8C13EBF3154F}" srcId="{E6296507-BEB9-4254-B7C4-5022C9C7398C}" destId="{08529815-5586-438C-9230-6F7F9D7483EB}" srcOrd="2" destOrd="0" parTransId="{9B432700-99A3-4B39-A637-88E7CE09CDDE}" sibTransId="{5A967DF4-C044-4279-B15F-37ECE9A9507D}"/>
    <dgm:cxn modelId="{5699B415-649F-45C5-AC22-11A66ABF0EB5}" type="presOf" srcId="{9CF04C05-DE35-4E49-B4E5-F20B10B0E12E}" destId="{76F7D015-0154-4515-89D8-19ADED73A1C9}" srcOrd="0" destOrd="0" presId="urn:microsoft.com/office/officeart/2005/8/layout/hierarchy3"/>
    <dgm:cxn modelId="{837C4935-40BC-4D3B-9CE8-C5A5EC11D0E1}" srcId="{104AC3E7-14D0-4742-9F10-D457637E48F6}" destId="{E6296507-BEB9-4254-B7C4-5022C9C7398C}" srcOrd="0" destOrd="0" parTransId="{C1305A62-53F5-42F2-80EB-7639F769C6C3}" sibTransId="{A3327423-5DD2-41B7-81EF-54323AE14266}"/>
    <dgm:cxn modelId="{35016237-EBFA-4E53-B617-7E5A4A67C644}" srcId="{D0A80B81-124F-4871-9236-7809D4DE4A0F}" destId="{F4AB7A33-DB76-497E-B92F-78810B307899}" srcOrd="0" destOrd="0" parTransId="{8862460D-9C35-4B6D-B376-24DDBDD1D7FB}" sibTransId="{BE9B1020-895E-45F1-8D8A-6008FE18F0E3}"/>
    <dgm:cxn modelId="{3828735E-B5C0-49D3-95A1-0B38B7F5EC5B}" type="presOf" srcId="{E6296507-BEB9-4254-B7C4-5022C9C7398C}" destId="{AD01327F-EE31-480C-B194-97CC5170FD16}" srcOrd="0" destOrd="0" presId="urn:microsoft.com/office/officeart/2005/8/layout/hierarchy3"/>
    <dgm:cxn modelId="{69E51866-2D9C-4E52-A3CA-A0462443EDD4}" type="presOf" srcId="{3E57C504-31D0-457C-A237-F0F2EC9B1E50}" destId="{1AC38235-5B72-4E71-ADF9-CCD11BCA2324}" srcOrd="0" destOrd="0" presId="urn:microsoft.com/office/officeart/2005/8/layout/hierarchy3"/>
    <dgm:cxn modelId="{AD561447-27B7-49A7-BD72-12E3A53C1C5F}" srcId="{E6296507-BEB9-4254-B7C4-5022C9C7398C}" destId="{3E57C504-31D0-457C-A237-F0F2EC9B1E50}" srcOrd="1" destOrd="0" parTransId="{CE046CCB-8CED-440D-A780-4ABEB7E13A38}" sibTransId="{064E74E6-1473-47F9-AD40-BEC1F9BC64A5}"/>
    <dgm:cxn modelId="{8DD8C66A-013C-4D57-8DDD-029983A4B59D}" type="presOf" srcId="{2D5F117D-B942-427C-9846-55D1C47A0D16}" destId="{E54FACD6-9BE4-4A39-8737-647483CF6D73}" srcOrd="0" destOrd="0" presId="urn:microsoft.com/office/officeart/2005/8/layout/hierarchy3"/>
    <dgm:cxn modelId="{9BA5F250-BC9E-48A3-9A13-E8056432A479}" type="presOf" srcId="{E6296507-BEB9-4254-B7C4-5022C9C7398C}" destId="{D6F8772B-4EB1-4283-B3D0-489FE59BD615}" srcOrd="1" destOrd="0" presId="urn:microsoft.com/office/officeart/2005/8/layout/hierarchy3"/>
    <dgm:cxn modelId="{F5DDE053-A8F1-4B3D-ABFB-E4B0F694F680}" type="presOf" srcId="{D0A80B81-124F-4871-9236-7809D4DE4A0F}" destId="{AF5375C1-8DEF-4D27-8B7C-93E457F822FC}" srcOrd="1" destOrd="0" presId="urn:microsoft.com/office/officeart/2005/8/layout/hierarchy3"/>
    <dgm:cxn modelId="{67E10D74-7E54-424C-A7A2-D4110D773330}" type="presOf" srcId="{08529815-5586-438C-9230-6F7F9D7483EB}" destId="{943ACEFB-EE8C-449C-A16A-D44475390CF7}" srcOrd="0" destOrd="0" presId="urn:microsoft.com/office/officeart/2005/8/layout/hierarchy3"/>
    <dgm:cxn modelId="{2183FC74-B1F8-41BB-AD24-DA732A8FE4C2}" type="presOf" srcId="{D0A80B81-124F-4871-9236-7809D4DE4A0F}" destId="{7E5FEEC3-55D7-4F4C-BD89-403698445621}" srcOrd="0" destOrd="0" presId="urn:microsoft.com/office/officeart/2005/8/layout/hierarchy3"/>
    <dgm:cxn modelId="{8768927A-FD9D-477B-B9E7-CAD06A038390}" srcId="{E6296507-BEB9-4254-B7C4-5022C9C7398C}" destId="{9CF04C05-DE35-4E49-B4E5-F20B10B0E12E}" srcOrd="0" destOrd="0" parTransId="{2D5F117D-B942-427C-9846-55D1C47A0D16}" sibTransId="{E9A37D13-A3D0-4A49-9D64-A648134AEFD6}"/>
    <dgm:cxn modelId="{017EAF8A-2A47-43C3-B659-CB73FD35BDD1}" type="presOf" srcId="{CE046CCB-8CED-440D-A780-4ABEB7E13A38}" destId="{E03A4538-999A-41F4-8899-3CA60C8E00FB}" srcOrd="0" destOrd="0" presId="urn:microsoft.com/office/officeart/2005/8/layout/hierarchy3"/>
    <dgm:cxn modelId="{D535BF9F-0EA7-419E-A4CC-5D708DB68A25}" type="presOf" srcId="{F4AB7A33-DB76-497E-B92F-78810B307899}" destId="{8A07C006-F44E-4179-9225-5D3D1276D27E}" srcOrd="0" destOrd="0" presId="urn:microsoft.com/office/officeart/2005/8/layout/hierarchy3"/>
    <dgm:cxn modelId="{443BD3B8-3279-4E6A-A436-AA4B4197672B}" type="presOf" srcId="{5AAB0DB7-2E77-4516-9D72-6C3488A6E102}" destId="{49E121E6-4FE0-40CD-B5BF-F469310AFA5C}" srcOrd="0" destOrd="0" presId="urn:microsoft.com/office/officeart/2005/8/layout/hierarchy3"/>
    <dgm:cxn modelId="{A72996BB-9592-4939-9AC9-9832B3AA0C80}" srcId="{D0A80B81-124F-4871-9236-7809D4DE4A0F}" destId="{5604EABD-FEE9-46F7-B7A1-E0178CEB2DC6}" srcOrd="1" destOrd="0" parTransId="{5AAB0DB7-2E77-4516-9D72-6C3488A6E102}" sibTransId="{F469106C-4FD9-4004-9B02-981108A47CA1}"/>
    <dgm:cxn modelId="{BEF2D1BF-9752-43A8-907A-ACBBCDD4E804}" type="presOf" srcId="{104AC3E7-14D0-4742-9F10-D457637E48F6}" destId="{60E2AF9A-62C7-41CE-BC6A-31F1DCC3FEDE}" srcOrd="0" destOrd="0" presId="urn:microsoft.com/office/officeart/2005/8/layout/hierarchy3"/>
    <dgm:cxn modelId="{4197E7C7-854D-47E0-ABE6-043C33842955}" type="presOf" srcId="{5604EABD-FEE9-46F7-B7A1-E0178CEB2DC6}" destId="{D02B3B2C-C997-4EA4-8AFD-0A66BCAC088B}" srcOrd="0" destOrd="0" presId="urn:microsoft.com/office/officeart/2005/8/layout/hierarchy3"/>
    <dgm:cxn modelId="{C7F641DC-32D0-4EDA-886B-E638213E1F29}" type="presOf" srcId="{9B432700-99A3-4B39-A637-88E7CE09CDDE}" destId="{14CFACBD-ACC0-4C26-BF08-04D7D3097975}" srcOrd="0" destOrd="0" presId="urn:microsoft.com/office/officeart/2005/8/layout/hierarchy3"/>
    <dgm:cxn modelId="{0F58C5ED-8FB7-48EE-A8DF-27B77EC45AD7}" srcId="{104AC3E7-14D0-4742-9F10-D457637E48F6}" destId="{D0A80B81-124F-4871-9236-7809D4DE4A0F}" srcOrd="1" destOrd="0" parTransId="{15AA7A1D-02DF-4339-8D79-674F8E253EF0}" sibTransId="{262AB84A-3BAF-466F-812C-97879BDC410F}"/>
    <dgm:cxn modelId="{4C9DCFF9-A37E-4D93-9CD2-F951B69AC5F0}" type="presParOf" srcId="{60E2AF9A-62C7-41CE-BC6A-31F1DCC3FEDE}" destId="{4E029D07-367D-4770-B28F-7B466AFD9F71}" srcOrd="0" destOrd="0" presId="urn:microsoft.com/office/officeart/2005/8/layout/hierarchy3"/>
    <dgm:cxn modelId="{C299944F-EACC-41EE-9CB5-FCA75B551CEE}" type="presParOf" srcId="{4E029D07-367D-4770-B28F-7B466AFD9F71}" destId="{21AD6CDC-E2E4-448D-8409-2653B0194235}" srcOrd="0" destOrd="0" presId="urn:microsoft.com/office/officeart/2005/8/layout/hierarchy3"/>
    <dgm:cxn modelId="{F6F37195-4009-442C-BFA7-AD84E8982D3E}" type="presParOf" srcId="{21AD6CDC-E2E4-448D-8409-2653B0194235}" destId="{AD01327F-EE31-480C-B194-97CC5170FD16}" srcOrd="0" destOrd="0" presId="urn:microsoft.com/office/officeart/2005/8/layout/hierarchy3"/>
    <dgm:cxn modelId="{C6E135AD-5465-4ED3-88A0-59E36E02793E}" type="presParOf" srcId="{21AD6CDC-E2E4-448D-8409-2653B0194235}" destId="{D6F8772B-4EB1-4283-B3D0-489FE59BD615}" srcOrd="1" destOrd="0" presId="urn:microsoft.com/office/officeart/2005/8/layout/hierarchy3"/>
    <dgm:cxn modelId="{0748D67A-DB67-4600-B924-7C773CEB860F}" type="presParOf" srcId="{4E029D07-367D-4770-B28F-7B466AFD9F71}" destId="{8BF4AA0A-1522-4C1A-B2D5-9994E61732FF}" srcOrd="1" destOrd="0" presId="urn:microsoft.com/office/officeart/2005/8/layout/hierarchy3"/>
    <dgm:cxn modelId="{0D7FB11B-632E-48BB-97B3-261E551D5911}" type="presParOf" srcId="{8BF4AA0A-1522-4C1A-B2D5-9994E61732FF}" destId="{E54FACD6-9BE4-4A39-8737-647483CF6D73}" srcOrd="0" destOrd="0" presId="urn:microsoft.com/office/officeart/2005/8/layout/hierarchy3"/>
    <dgm:cxn modelId="{9D5A82F7-6E66-4605-B56A-26F45E538DB0}" type="presParOf" srcId="{8BF4AA0A-1522-4C1A-B2D5-9994E61732FF}" destId="{76F7D015-0154-4515-89D8-19ADED73A1C9}" srcOrd="1" destOrd="0" presId="urn:microsoft.com/office/officeart/2005/8/layout/hierarchy3"/>
    <dgm:cxn modelId="{917812C6-2079-49BF-985D-6354322846E4}" type="presParOf" srcId="{8BF4AA0A-1522-4C1A-B2D5-9994E61732FF}" destId="{E03A4538-999A-41F4-8899-3CA60C8E00FB}" srcOrd="2" destOrd="0" presId="urn:microsoft.com/office/officeart/2005/8/layout/hierarchy3"/>
    <dgm:cxn modelId="{976B7B68-A1D8-4374-85ED-F43C51212CE1}" type="presParOf" srcId="{8BF4AA0A-1522-4C1A-B2D5-9994E61732FF}" destId="{1AC38235-5B72-4E71-ADF9-CCD11BCA2324}" srcOrd="3" destOrd="0" presId="urn:microsoft.com/office/officeart/2005/8/layout/hierarchy3"/>
    <dgm:cxn modelId="{93B71C53-F605-4F8B-94F8-5AB7666CB817}" type="presParOf" srcId="{8BF4AA0A-1522-4C1A-B2D5-9994E61732FF}" destId="{14CFACBD-ACC0-4C26-BF08-04D7D3097975}" srcOrd="4" destOrd="0" presId="urn:microsoft.com/office/officeart/2005/8/layout/hierarchy3"/>
    <dgm:cxn modelId="{576D9773-D85F-446B-9B0E-50A5D1896486}" type="presParOf" srcId="{8BF4AA0A-1522-4C1A-B2D5-9994E61732FF}" destId="{943ACEFB-EE8C-449C-A16A-D44475390CF7}" srcOrd="5" destOrd="0" presId="urn:microsoft.com/office/officeart/2005/8/layout/hierarchy3"/>
    <dgm:cxn modelId="{CEE5965A-B42D-490E-8AD9-B6EB761D6720}" type="presParOf" srcId="{60E2AF9A-62C7-41CE-BC6A-31F1DCC3FEDE}" destId="{B751CCF4-AE26-46AC-B5D5-4F7823236349}" srcOrd="1" destOrd="0" presId="urn:microsoft.com/office/officeart/2005/8/layout/hierarchy3"/>
    <dgm:cxn modelId="{3F1BC3FB-1C9C-40C4-8AD7-B9B1DF3918CE}" type="presParOf" srcId="{B751CCF4-AE26-46AC-B5D5-4F7823236349}" destId="{FAB0BB94-5F01-4924-A404-7734F72FFF17}" srcOrd="0" destOrd="0" presId="urn:microsoft.com/office/officeart/2005/8/layout/hierarchy3"/>
    <dgm:cxn modelId="{59C1EA41-3FE4-4FB8-A662-E75FD1B7FB15}" type="presParOf" srcId="{FAB0BB94-5F01-4924-A404-7734F72FFF17}" destId="{7E5FEEC3-55D7-4F4C-BD89-403698445621}" srcOrd="0" destOrd="0" presId="urn:microsoft.com/office/officeart/2005/8/layout/hierarchy3"/>
    <dgm:cxn modelId="{8E02E54F-7A70-4334-9883-F91693E75503}" type="presParOf" srcId="{FAB0BB94-5F01-4924-A404-7734F72FFF17}" destId="{AF5375C1-8DEF-4D27-8B7C-93E457F822FC}" srcOrd="1" destOrd="0" presId="urn:microsoft.com/office/officeart/2005/8/layout/hierarchy3"/>
    <dgm:cxn modelId="{A6E0518A-8DBA-4CB2-837F-E6DAA8FDCABD}" type="presParOf" srcId="{B751CCF4-AE26-46AC-B5D5-4F7823236349}" destId="{9B858255-790C-4D1E-B6CF-EC419B7F2533}" srcOrd="1" destOrd="0" presId="urn:microsoft.com/office/officeart/2005/8/layout/hierarchy3"/>
    <dgm:cxn modelId="{4557356F-822E-471A-8608-05AEE5285EA9}" type="presParOf" srcId="{9B858255-790C-4D1E-B6CF-EC419B7F2533}" destId="{AEE23D7A-879A-4F0B-882B-7EFF8FF1E548}" srcOrd="0" destOrd="0" presId="urn:microsoft.com/office/officeart/2005/8/layout/hierarchy3"/>
    <dgm:cxn modelId="{D00A4162-F617-49BE-A315-70E9DEA9BAD2}" type="presParOf" srcId="{9B858255-790C-4D1E-B6CF-EC419B7F2533}" destId="{8A07C006-F44E-4179-9225-5D3D1276D27E}" srcOrd="1" destOrd="0" presId="urn:microsoft.com/office/officeart/2005/8/layout/hierarchy3"/>
    <dgm:cxn modelId="{08107F86-5D0B-4B57-A0D8-A436D23674D3}" type="presParOf" srcId="{9B858255-790C-4D1E-B6CF-EC419B7F2533}" destId="{49E121E6-4FE0-40CD-B5BF-F469310AFA5C}" srcOrd="2" destOrd="0" presId="urn:microsoft.com/office/officeart/2005/8/layout/hierarchy3"/>
    <dgm:cxn modelId="{4E98724C-5F07-4E45-8F22-AEA6624FE39B}" type="presParOf" srcId="{9B858255-790C-4D1E-B6CF-EC419B7F2533}" destId="{D02B3B2C-C997-4EA4-8AFD-0A66BCAC088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2CB96-3A2B-4157-8677-A9FC9C30F3FF}">
      <dsp:nvSpPr>
        <dsp:cNvPr id="0" name=""/>
        <dsp:cNvSpPr/>
      </dsp:nvSpPr>
      <dsp:spPr>
        <a:xfrm>
          <a:off x="2380505" y="2370"/>
          <a:ext cx="1334988" cy="867742"/>
        </a:xfrm>
        <a:prstGeom prst="roundRect">
          <a:avLst/>
        </a:prstGeom>
        <a:solidFill>
          <a:srgbClr val="C00000"/>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icrosoft YaHei" charset="-122"/>
              <a:ea typeface="Microsoft YaHei" charset="-122"/>
              <a:cs typeface="Microsoft YaHei" charset="-122"/>
            </a:rPr>
            <a:t>搜索</a:t>
          </a:r>
          <a:r>
            <a:rPr lang="de-CH" sz="1600" kern="1200" dirty="0">
              <a:latin typeface="Microsoft YaHei" charset="-122"/>
              <a:ea typeface="Microsoft YaHei" charset="-122"/>
              <a:cs typeface="Microsoft YaHei" charset="-122"/>
            </a:rPr>
            <a:t> / </a:t>
          </a:r>
          <a:r>
            <a:rPr lang="zh-CN" altLang="en-US" sz="1600" kern="1200" dirty="0">
              <a:latin typeface="Microsoft YaHei" charset="-122"/>
              <a:ea typeface="Microsoft YaHei" charset="-122"/>
              <a:cs typeface="Microsoft YaHei" charset="-122"/>
            </a:rPr>
            <a:t>添加资源</a:t>
          </a:r>
          <a:endParaRPr lang="de-CH" sz="1600" kern="1200" dirty="0">
            <a:latin typeface="Microsoft YaHei" charset="-122"/>
            <a:ea typeface="Microsoft YaHei" charset="-122"/>
            <a:cs typeface="Microsoft YaHei" charset="-122"/>
          </a:endParaRPr>
        </a:p>
      </dsp:txBody>
      <dsp:txXfrm>
        <a:off x="2422865" y="44730"/>
        <a:ext cx="1250268" cy="783022"/>
      </dsp:txXfrm>
    </dsp:sp>
    <dsp:sp modelId="{EE3A7CA9-3B3C-4107-BFA1-69D995DE62E2}">
      <dsp:nvSpPr>
        <dsp:cNvPr id="0" name=""/>
        <dsp:cNvSpPr/>
      </dsp:nvSpPr>
      <dsp:spPr>
        <a:xfrm>
          <a:off x="1315405" y="436241"/>
          <a:ext cx="3465188" cy="3465188"/>
        </a:xfrm>
        <a:custGeom>
          <a:avLst/>
          <a:gdLst/>
          <a:ahLst/>
          <a:cxnLst/>
          <a:rect l="0" t="0" r="0" b="0"/>
          <a:pathLst>
            <a:path>
              <a:moveTo>
                <a:pt x="2578672" y="220630"/>
              </a:moveTo>
              <a:arcTo wR="1732594" hR="1732594" stAng="17953853"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840E59B-497A-4B45-9C03-383E801B221D}">
      <dsp:nvSpPr>
        <dsp:cNvPr id="0" name=""/>
        <dsp:cNvSpPr/>
      </dsp:nvSpPr>
      <dsp:spPr>
        <a:xfrm>
          <a:off x="4028301" y="1199563"/>
          <a:ext cx="1334988" cy="86774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icrosoft YaHei" charset="-122"/>
              <a:ea typeface="Microsoft YaHei" charset="-122"/>
              <a:cs typeface="Microsoft YaHei" charset="-122"/>
            </a:rPr>
            <a:t>计划</a:t>
          </a:r>
          <a:endParaRPr lang="de-CH" sz="1600" kern="1200" dirty="0">
            <a:latin typeface="Microsoft YaHei" charset="-122"/>
            <a:ea typeface="Microsoft YaHei" charset="-122"/>
            <a:cs typeface="Microsoft YaHei" charset="-122"/>
          </a:endParaRPr>
        </a:p>
      </dsp:txBody>
      <dsp:txXfrm>
        <a:off x="4070661" y="1241923"/>
        <a:ext cx="1250268" cy="783022"/>
      </dsp:txXfrm>
    </dsp:sp>
    <dsp:sp modelId="{40A714E3-A578-4553-8F90-903ADC6B69FC}">
      <dsp:nvSpPr>
        <dsp:cNvPr id="0" name=""/>
        <dsp:cNvSpPr/>
      </dsp:nvSpPr>
      <dsp:spPr>
        <a:xfrm>
          <a:off x="1315405" y="436241"/>
          <a:ext cx="3465188" cy="3465188"/>
        </a:xfrm>
        <a:custGeom>
          <a:avLst/>
          <a:gdLst/>
          <a:ahLst/>
          <a:cxnLst/>
          <a:rect l="0" t="0" r="0" b="0"/>
          <a:pathLst>
            <a:path>
              <a:moveTo>
                <a:pt x="3461025" y="1852639"/>
              </a:moveTo>
              <a:arcTo wR="1732594" hR="1732594" stAng="21838381" swAng="13592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BAED83B-F3EF-427C-BDF3-1E42A6DDEC46}">
      <dsp:nvSpPr>
        <dsp:cNvPr id="0" name=""/>
        <dsp:cNvSpPr/>
      </dsp:nvSpPr>
      <dsp:spPr>
        <a:xfrm>
          <a:off x="3398899" y="3136663"/>
          <a:ext cx="1334988" cy="867742"/>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icrosoft YaHei" charset="-122"/>
              <a:ea typeface="Microsoft YaHei" charset="-122"/>
              <a:cs typeface="Microsoft YaHei" charset="-122"/>
            </a:rPr>
            <a:t>分析</a:t>
          </a:r>
          <a:endParaRPr lang="de-CH" sz="1600" kern="1200" dirty="0">
            <a:latin typeface="Microsoft YaHei" charset="-122"/>
            <a:ea typeface="Microsoft YaHei" charset="-122"/>
            <a:cs typeface="Microsoft YaHei" charset="-122"/>
          </a:endParaRPr>
        </a:p>
      </dsp:txBody>
      <dsp:txXfrm>
        <a:off x="3441259" y="3179023"/>
        <a:ext cx="1250268" cy="783022"/>
      </dsp:txXfrm>
    </dsp:sp>
    <dsp:sp modelId="{EEFAD23D-C764-4114-906E-A495ECE77CEA}">
      <dsp:nvSpPr>
        <dsp:cNvPr id="0" name=""/>
        <dsp:cNvSpPr/>
      </dsp:nvSpPr>
      <dsp:spPr>
        <a:xfrm>
          <a:off x="1315405" y="436241"/>
          <a:ext cx="3465188" cy="3465188"/>
        </a:xfrm>
        <a:custGeom>
          <a:avLst/>
          <a:gdLst/>
          <a:ahLst/>
          <a:cxnLst/>
          <a:rect l="0" t="0" r="0" b="0"/>
          <a:pathLst>
            <a:path>
              <a:moveTo>
                <a:pt x="1945042" y="3452114"/>
              </a:moveTo>
              <a:arcTo wR="1732594" hR="1732594" stAng="4977406" swAng="8451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70AEA46-8C40-477E-9322-250CE74C0D03}">
      <dsp:nvSpPr>
        <dsp:cNvPr id="0" name=""/>
        <dsp:cNvSpPr/>
      </dsp:nvSpPr>
      <dsp:spPr>
        <a:xfrm>
          <a:off x="1362112" y="3136663"/>
          <a:ext cx="1334988" cy="86774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引文关联</a:t>
          </a:r>
          <a:endParaRPr lang="de-CH" sz="1600" kern="1200" dirty="0">
            <a:latin typeface="微软雅黑" panose="020B0503020204020204" pitchFamily="34" charset="-122"/>
            <a:ea typeface="微软雅黑" panose="020B0503020204020204" pitchFamily="34" charset="-122"/>
          </a:endParaRPr>
        </a:p>
      </dsp:txBody>
      <dsp:txXfrm>
        <a:off x="1404472" y="3179023"/>
        <a:ext cx="1250268" cy="783022"/>
      </dsp:txXfrm>
    </dsp:sp>
    <dsp:sp modelId="{27F03A50-C69E-4775-8281-ED5AC5340821}">
      <dsp:nvSpPr>
        <dsp:cNvPr id="0" name=""/>
        <dsp:cNvSpPr/>
      </dsp:nvSpPr>
      <dsp:spPr>
        <a:xfrm>
          <a:off x="1315405" y="436241"/>
          <a:ext cx="3465188" cy="3465188"/>
        </a:xfrm>
        <a:custGeom>
          <a:avLst/>
          <a:gdLst/>
          <a:ahLst/>
          <a:cxnLst/>
          <a:rect l="0" t="0" r="0" b="0"/>
          <a:pathLst>
            <a:path>
              <a:moveTo>
                <a:pt x="183747" y="2509097"/>
              </a:moveTo>
              <a:arcTo wR="1732594" hR="1732594" stAng="9202406" swAng="13592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699888B-0EEA-4395-8AC7-95D38CF2F22F}">
      <dsp:nvSpPr>
        <dsp:cNvPr id="0" name=""/>
        <dsp:cNvSpPr/>
      </dsp:nvSpPr>
      <dsp:spPr>
        <a:xfrm>
          <a:off x="732710" y="1199563"/>
          <a:ext cx="1334988" cy="867742"/>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icrosoft YaHei" charset="-122"/>
              <a:ea typeface="Microsoft YaHei" charset="-122"/>
              <a:cs typeface="Microsoft YaHei" charset="-122"/>
            </a:rPr>
            <a:t>写作</a:t>
          </a:r>
          <a:endParaRPr lang="de-CH" sz="1600" kern="1200" dirty="0">
            <a:latin typeface="Microsoft YaHei" charset="-122"/>
            <a:ea typeface="Microsoft YaHei" charset="-122"/>
            <a:cs typeface="Microsoft YaHei" charset="-122"/>
          </a:endParaRPr>
        </a:p>
      </dsp:txBody>
      <dsp:txXfrm>
        <a:off x="775070" y="1241923"/>
        <a:ext cx="1250268" cy="783022"/>
      </dsp:txXfrm>
    </dsp:sp>
    <dsp:sp modelId="{B10391F9-8583-411E-8667-A37E474BCA0E}">
      <dsp:nvSpPr>
        <dsp:cNvPr id="0" name=""/>
        <dsp:cNvSpPr/>
      </dsp:nvSpPr>
      <dsp:spPr>
        <a:xfrm>
          <a:off x="1315405" y="436241"/>
          <a:ext cx="3465188" cy="3465188"/>
        </a:xfrm>
        <a:custGeom>
          <a:avLst/>
          <a:gdLst/>
          <a:ahLst/>
          <a:cxnLst/>
          <a:rect l="0" t="0" r="0" b="0"/>
          <a:pathLst>
            <a:path>
              <a:moveTo>
                <a:pt x="416846" y="605345"/>
              </a:moveTo>
              <a:arcTo wR="1732594" hR="1732594" stAng="13235271"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B7DFB-B2FE-4234-9AB0-3D23949024F7}">
      <dsp:nvSpPr>
        <dsp:cNvPr id="0" name=""/>
        <dsp:cNvSpPr/>
      </dsp:nvSpPr>
      <dsp:spPr>
        <a:xfrm>
          <a:off x="744" y="0"/>
          <a:ext cx="1934765"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zh-CN" altLang="en-US" sz="4000" kern="1200" dirty="0">
              <a:latin typeface="Microsoft YaHei" charset="-122"/>
              <a:ea typeface="Microsoft YaHei" charset="-122"/>
              <a:cs typeface="Microsoft YaHei" charset="-122"/>
            </a:rPr>
            <a:t>手动</a:t>
          </a:r>
          <a:endParaRPr lang="de-CH" sz="4000" kern="1200" dirty="0">
            <a:latin typeface="Microsoft YaHei" charset="-122"/>
            <a:ea typeface="Microsoft YaHei" charset="-122"/>
            <a:cs typeface="Microsoft YaHei" charset="-122"/>
          </a:endParaRPr>
        </a:p>
      </dsp:txBody>
      <dsp:txXfrm>
        <a:off x="744" y="0"/>
        <a:ext cx="1934765" cy="1219200"/>
      </dsp:txXfrm>
    </dsp:sp>
    <dsp:sp modelId="{B4970047-93C0-4366-A698-CAC99E7983D1}">
      <dsp:nvSpPr>
        <dsp:cNvPr id="0" name=""/>
        <dsp:cNvSpPr/>
      </dsp:nvSpPr>
      <dsp:spPr>
        <a:xfrm>
          <a:off x="194220" y="1220390"/>
          <a:ext cx="1547812" cy="1225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de-CH" sz="1800" kern="1200" dirty="0">
              <a:latin typeface="微软雅黑" panose="020B0503020204020204" pitchFamily="34" charset="-122"/>
              <a:ea typeface="微软雅黑" panose="020B0503020204020204" pitchFamily="34" charset="-122"/>
            </a:rPr>
            <a:t>Field by Field</a:t>
          </a:r>
        </a:p>
      </dsp:txBody>
      <dsp:txXfrm>
        <a:off x="230109" y="1256279"/>
        <a:ext cx="1476034" cy="1153573"/>
      </dsp:txXfrm>
    </dsp:sp>
    <dsp:sp modelId="{408A93C2-4EF1-4271-B9A7-0BD76AB8369F}">
      <dsp:nvSpPr>
        <dsp:cNvPr id="0" name=""/>
        <dsp:cNvSpPr/>
      </dsp:nvSpPr>
      <dsp:spPr>
        <a:xfrm>
          <a:off x="194220" y="2634257"/>
          <a:ext cx="1547812" cy="1225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cs typeface="Microsoft YaHei" charset="-122"/>
            </a:rPr>
            <a:t>通过</a:t>
          </a:r>
          <a:r>
            <a:rPr lang="de-CH" sz="1800" kern="1200" dirty="0">
              <a:latin typeface="微软雅黑" panose="020B0503020204020204" pitchFamily="34" charset="-122"/>
              <a:ea typeface="微软雅黑" panose="020B0503020204020204" pitchFamily="34" charset="-122"/>
              <a:cs typeface="Microsoft YaHei" charset="-122"/>
            </a:rPr>
            <a:t> ISBN DOI</a:t>
          </a:r>
          <a:r>
            <a:rPr lang="zh-CN" altLang="en-US" sz="1800" kern="1200" baseline="0" dirty="0">
              <a:latin typeface="微软雅黑" panose="020B0503020204020204" pitchFamily="34" charset="-122"/>
              <a:ea typeface="微软雅黑" panose="020B0503020204020204" pitchFamily="34" charset="-122"/>
              <a:cs typeface="Microsoft YaHei" charset="-122"/>
            </a:rPr>
            <a:t> </a:t>
          </a:r>
          <a:r>
            <a:rPr lang="zh-CN" altLang="en-US" sz="1800" kern="1200" dirty="0">
              <a:latin typeface="微软雅黑" panose="020B0503020204020204" pitchFamily="34" charset="-122"/>
              <a:ea typeface="微软雅黑" panose="020B0503020204020204" pitchFamily="34" charset="-122"/>
              <a:cs typeface="Microsoft YaHei" charset="-122"/>
            </a:rPr>
            <a:t>或</a:t>
          </a:r>
          <a:r>
            <a:rPr lang="de-CH" sz="1800" kern="1200" dirty="0">
              <a:latin typeface="微软雅黑" panose="020B0503020204020204" pitchFamily="34" charset="-122"/>
              <a:ea typeface="微软雅黑" panose="020B0503020204020204" pitchFamily="34" charset="-122"/>
              <a:cs typeface="Microsoft YaHei" charset="-122"/>
            </a:rPr>
            <a:t> PMID</a:t>
          </a:r>
        </a:p>
      </dsp:txBody>
      <dsp:txXfrm>
        <a:off x="230109" y="2670146"/>
        <a:ext cx="1476034" cy="1153573"/>
      </dsp:txXfrm>
    </dsp:sp>
    <dsp:sp modelId="{CC5BC416-FFC6-4E6E-90C9-A2BBCF353A61}">
      <dsp:nvSpPr>
        <dsp:cNvPr id="0" name=""/>
        <dsp:cNvSpPr/>
      </dsp:nvSpPr>
      <dsp:spPr>
        <a:xfrm>
          <a:off x="2080617" y="0"/>
          <a:ext cx="1934765"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zh-CN" altLang="en-US" sz="4000" kern="1200" dirty="0">
              <a:latin typeface="Microsoft YaHei" charset="-122"/>
              <a:ea typeface="Microsoft YaHei" charset="-122"/>
              <a:cs typeface="Microsoft YaHei" charset="-122"/>
            </a:rPr>
            <a:t>搜索</a:t>
          </a:r>
          <a:endParaRPr lang="de-CH" sz="4000" kern="1200" dirty="0">
            <a:latin typeface="Microsoft YaHei" charset="-122"/>
            <a:ea typeface="Microsoft YaHei" charset="-122"/>
            <a:cs typeface="Microsoft YaHei" charset="-122"/>
          </a:endParaRPr>
        </a:p>
      </dsp:txBody>
      <dsp:txXfrm>
        <a:off x="2080617" y="0"/>
        <a:ext cx="1934765" cy="1219200"/>
      </dsp:txXfrm>
    </dsp:sp>
    <dsp:sp modelId="{BC68F54D-0075-4CB6-8152-07379194A715}">
      <dsp:nvSpPr>
        <dsp:cNvPr id="0" name=""/>
        <dsp:cNvSpPr/>
      </dsp:nvSpPr>
      <dsp:spPr>
        <a:xfrm>
          <a:off x="2274093" y="1220390"/>
          <a:ext cx="1547812" cy="1225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图书馆目录</a:t>
          </a:r>
          <a:endParaRPr lang="de-CH" sz="1800" kern="1200" dirty="0">
            <a:latin typeface="微软雅黑" panose="020B0503020204020204" pitchFamily="34" charset="-122"/>
            <a:ea typeface="微软雅黑" panose="020B0503020204020204" pitchFamily="34" charset="-122"/>
          </a:endParaRPr>
        </a:p>
      </dsp:txBody>
      <dsp:txXfrm>
        <a:off x="2309982" y="1256279"/>
        <a:ext cx="1476034" cy="1153573"/>
      </dsp:txXfrm>
    </dsp:sp>
    <dsp:sp modelId="{9EF3FFE2-DB3E-4D7C-88AA-308A11E283B4}">
      <dsp:nvSpPr>
        <dsp:cNvPr id="0" name=""/>
        <dsp:cNvSpPr/>
      </dsp:nvSpPr>
      <dsp:spPr>
        <a:xfrm>
          <a:off x="2274093" y="2634257"/>
          <a:ext cx="1547812" cy="1225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研究数据库</a:t>
          </a:r>
          <a:endParaRPr lang="de-CH" sz="1800" kern="1200" dirty="0">
            <a:latin typeface="微软雅黑" panose="020B0503020204020204" pitchFamily="34" charset="-122"/>
            <a:ea typeface="微软雅黑" panose="020B0503020204020204" pitchFamily="34" charset="-122"/>
          </a:endParaRPr>
        </a:p>
      </dsp:txBody>
      <dsp:txXfrm>
        <a:off x="2309982" y="2670146"/>
        <a:ext cx="1476034" cy="1153573"/>
      </dsp:txXfrm>
    </dsp:sp>
    <dsp:sp modelId="{F8867D7A-E572-45E7-B751-B487BC08A72C}">
      <dsp:nvSpPr>
        <dsp:cNvPr id="0" name=""/>
        <dsp:cNvSpPr/>
      </dsp:nvSpPr>
      <dsp:spPr>
        <a:xfrm>
          <a:off x="4160490" y="0"/>
          <a:ext cx="1934765"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zh-CN" altLang="en-US" sz="4000" kern="1200" dirty="0">
              <a:latin typeface="Microsoft YaHei" charset="-122"/>
              <a:ea typeface="Microsoft YaHei" charset="-122"/>
              <a:cs typeface="Microsoft YaHei" charset="-122"/>
            </a:rPr>
            <a:t>输入</a:t>
          </a:r>
          <a:endParaRPr lang="de-CH" sz="4000" kern="1200" dirty="0">
            <a:latin typeface="Microsoft YaHei" charset="-122"/>
            <a:ea typeface="Microsoft YaHei" charset="-122"/>
            <a:cs typeface="Microsoft YaHei" charset="-122"/>
          </a:endParaRPr>
        </a:p>
      </dsp:txBody>
      <dsp:txXfrm>
        <a:off x="4160490" y="0"/>
        <a:ext cx="1934765" cy="1219200"/>
      </dsp:txXfrm>
    </dsp:sp>
    <dsp:sp modelId="{61276366-46DF-4683-8860-44BD1D8F06F4}">
      <dsp:nvSpPr>
        <dsp:cNvPr id="0" name=""/>
        <dsp:cNvSpPr/>
      </dsp:nvSpPr>
      <dsp:spPr>
        <a:xfrm>
          <a:off x="4353966" y="1220390"/>
          <a:ext cx="1547812" cy="1225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标准格式</a:t>
          </a:r>
          <a:endParaRPr lang="de-CH" sz="1800" kern="1200" dirty="0">
            <a:latin typeface="微软雅黑" panose="020B0503020204020204" pitchFamily="34" charset="-122"/>
            <a:ea typeface="微软雅黑" panose="020B0503020204020204" pitchFamily="34" charset="-122"/>
          </a:endParaRPr>
        </a:p>
      </dsp:txBody>
      <dsp:txXfrm>
        <a:off x="4389855" y="1256279"/>
        <a:ext cx="1476034" cy="1153573"/>
      </dsp:txXfrm>
    </dsp:sp>
    <dsp:sp modelId="{A9188EF1-B56F-457E-B986-3039B348A6D8}">
      <dsp:nvSpPr>
        <dsp:cNvPr id="0" name=""/>
        <dsp:cNvSpPr/>
      </dsp:nvSpPr>
      <dsp:spPr>
        <a:xfrm>
          <a:off x="4353966" y="2634257"/>
          <a:ext cx="1547812" cy="1225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特殊过滤器</a:t>
          </a:r>
          <a:endParaRPr lang="de-CH" sz="1800" kern="1200" dirty="0">
            <a:latin typeface="微软雅黑" panose="020B0503020204020204" pitchFamily="34" charset="-122"/>
            <a:ea typeface="微软雅黑" panose="020B0503020204020204" pitchFamily="34" charset="-122"/>
          </a:endParaRPr>
        </a:p>
      </dsp:txBody>
      <dsp:txXfrm>
        <a:off x="4389855" y="2670146"/>
        <a:ext cx="1476034" cy="1153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1327F-EE31-480C-B194-97CC5170FD16}">
      <dsp:nvSpPr>
        <dsp:cNvPr id="0" name=""/>
        <dsp:cNvSpPr/>
      </dsp:nvSpPr>
      <dsp:spPr>
        <a:xfrm>
          <a:off x="570300" y="2691"/>
          <a:ext cx="1906083" cy="953041"/>
        </a:xfrm>
        <a:prstGeom prst="roundRect">
          <a:avLst>
            <a:gd name="adj" fmla="val 10000"/>
          </a:avLst>
        </a:prstGeom>
        <a:solidFill>
          <a:srgbClr val="0038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文内引用</a:t>
          </a:r>
          <a:endParaRPr lang="de-CH" sz="2000" b="1" kern="1200" dirty="0"/>
        </a:p>
      </dsp:txBody>
      <dsp:txXfrm>
        <a:off x="598214" y="30605"/>
        <a:ext cx="1850255" cy="897213"/>
      </dsp:txXfrm>
    </dsp:sp>
    <dsp:sp modelId="{E54FACD6-9BE4-4A39-8737-647483CF6D73}">
      <dsp:nvSpPr>
        <dsp:cNvPr id="0" name=""/>
        <dsp:cNvSpPr/>
      </dsp:nvSpPr>
      <dsp:spPr>
        <a:xfrm>
          <a:off x="760908" y="955732"/>
          <a:ext cx="190608" cy="714781"/>
        </a:xfrm>
        <a:custGeom>
          <a:avLst/>
          <a:gdLst/>
          <a:ahLst/>
          <a:cxnLst/>
          <a:rect l="0" t="0" r="0" b="0"/>
          <a:pathLst>
            <a:path>
              <a:moveTo>
                <a:pt x="0" y="0"/>
              </a:moveTo>
              <a:lnTo>
                <a:pt x="0" y="714781"/>
              </a:lnTo>
              <a:lnTo>
                <a:pt x="190608" y="71478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7D015-0154-4515-89D8-19ADED73A1C9}">
      <dsp:nvSpPr>
        <dsp:cNvPr id="0" name=""/>
        <dsp:cNvSpPr/>
      </dsp:nvSpPr>
      <dsp:spPr>
        <a:xfrm>
          <a:off x="951517" y="1193993"/>
          <a:ext cx="1524866" cy="953041"/>
        </a:xfrm>
        <a:prstGeom prst="roundRect">
          <a:avLst>
            <a:gd name="adj" fmla="val 10000"/>
          </a:avLst>
        </a:prstGeom>
        <a:solidFill>
          <a:schemeClr val="lt1">
            <a:alpha val="90000"/>
            <a:hueOff val="0"/>
            <a:satOff val="0"/>
            <a:lumOff val="0"/>
            <a:alphaOff val="0"/>
          </a:schemeClr>
        </a:solidFill>
        <a:ln w="25400" cap="flat" cmpd="sng" algn="ctr">
          <a:solidFill>
            <a:srgbClr val="003888"/>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t>作者</a:t>
          </a:r>
          <a:r>
            <a:rPr lang="de-CH" sz="1500" b="1" kern="1200" dirty="0"/>
            <a:t> / </a:t>
          </a:r>
          <a:r>
            <a:rPr lang="zh-CN" altLang="en-US" sz="1500" b="1" kern="1200" dirty="0"/>
            <a:t>日期</a:t>
          </a:r>
          <a:br>
            <a:rPr lang="de-CH" sz="1500" kern="1200" dirty="0"/>
          </a:br>
          <a:r>
            <a:rPr lang="de-CH" sz="1200" kern="1200" dirty="0"/>
            <a:t>(Doe, Smith 2009: 14)</a:t>
          </a:r>
          <a:endParaRPr lang="de-CH" sz="1500" kern="1200" dirty="0"/>
        </a:p>
      </dsp:txBody>
      <dsp:txXfrm>
        <a:off x="979431" y="1221907"/>
        <a:ext cx="1469038" cy="897213"/>
      </dsp:txXfrm>
    </dsp:sp>
    <dsp:sp modelId="{E03A4538-999A-41F4-8899-3CA60C8E00FB}">
      <dsp:nvSpPr>
        <dsp:cNvPr id="0" name=""/>
        <dsp:cNvSpPr/>
      </dsp:nvSpPr>
      <dsp:spPr>
        <a:xfrm>
          <a:off x="760908" y="955732"/>
          <a:ext cx="190608" cy="1906083"/>
        </a:xfrm>
        <a:custGeom>
          <a:avLst/>
          <a:gdLst/>
          <a:ahLst/>
          <a:cxnLst/>
          <a:rect l="0" t="0" r="0" b="0"/>
          <a:pathLst>
            <a:path>
              <a:moveTo>
                <a:pt x="0" y="0"/>
              </a:moveTo>
              <a:lnTo>
                <a:pt x="0" y="1906083"/>
              </a:lnTo>
              <a:lnTo>
                <a:pt x="190608" y="190608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C38235-5B72-4E71-ADF9-CCD11BCA2324}">
      <dsp:nvSpPr>
        <dsp:cNvPr id="0" name=""/>
        <dsp:cNvSpPr/>
      </dsp:nvSpPr>
      <dsp:spPr>
        <a:xfrm>
          <a:off x="951517" y="2385295"/>
          <a:ext cx="1524866" cy="953041"/>
        </a:xfrm>
        <a:prstGeom prst="roundRect">
          <a:avLst>
            <a:gd name="adj" fmla="val 10000"/>
          </a:avLst>
        </a:prstGeom>
        <a:solidFill>
          <a:schemeClr val="lt1">
            <a:alpha val="90000"/>
            <a:hueOff val="0"/>
            <a:satOff val="0"/>
            <a:lumOff val="0"/>
            <a:alphaOff val="0"/>
          </a:schemeClr>
        </a:solidFill>
        <a:ln w="25400" cap="flat" cmpd="sng" algn="ctr">
          <a:solidFill>
            <a:srgbClr val="003888"/>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t>文献号码</a:t>
          </a:r>
          <a:br>
            <a:rPr lang="de-CH" sz="1500" kern="1200" dirty="0"/>
          </a:br>
          <a:r>
            <a:rPr lang="de-CH" sz="1200" kern="1200" dirty="0"/>
            <a:t>[34]</a:t>
          </a:r>
        </a:p>
      </dsp:txBody>
      <dsp:txXfrm>
        <a:off x="979431" y="2413209"/>
        <a:ext cx="1469038" cy="897213"/>
      </dsp:txXfrm>
    </dsp:sp>
    <dsp:sp modelId="{14CFACBD-ACC0-4C26-BF08-04D7D3097975}">
      <dsp:nvSpPr>
        <dsp:cNvPr id="0" name=""/>
        <dsp:cNvSpPr/>
      </dsp:nvSpPr>
      <dsp:spPr>
        <a:xfrm>
          <a:off x="760908" y="955732"/>
          <a:ext cx="190608" cy="3097384"/>
        </a:xfrm>
        <a:custGeom>
          <a:avLst/>
          <a:gdLst/>
          <a:ahLst/>
          <a:cxnLst/>
          <a:rect l="0" t="0" r="0" b="0"/>
          <a:pathLst>
            <a:path>
              <a:moveTo>
                <a:pt x="0" y="0"/>
              </a:moveTo>
              <a:lnTo>
                <a:pt x="0" y="3097384"/>
              </a:lnTo>
              <a:lnTo>
                <a:pt x="190608" y="3097384"/>
              </a:lnTo>
            </a:path>
          </a:pathLst>
        </a:custGeom>
        <a:noFill/>
        <a:ln w="25400" cap="flat" cmpd="sng" algn="ctr">
          <a:solidFill>
            <a:srgbClr val="003888"/>
          </a:solidFill>
          <a:prstDash val="solid"/>
        </a:ln>
        <a:effectLst/>
      </dsp:spPr>
      <dsp:style>
        <a:lnRef idx="2">
          <a:scrgbClr r="0" g="0" b="0"/>
        </a:lnRef>
        <a:fillRef idx="0">
          <a:scrgbClr r="0" g="0" b="0"/>
        </a:fillRef>
        <a:effectRef idx="0">
          <a:scrgbClr r="0" g="0" b="0"/>
        </a:effectRef>
        <a:fontRef idx="minor"/>
      </dsp:style>
    </dsp:sp>
    <dsp:sp modelId="{943ACEFB-EE8C-449C-A16A-D44475390CF7}">
      <dsp:nvSpPr>
        <dsp:cNvPr id="0" name=""/>
        <dsp:cNvSpPr/>
      </dsp:nvSpPr>
      <dsp:spPr>
        <a:xfrm>
          <a:off x="951517" y="3576597"/>
          <a:ext cx="1524866" cy="953041"/>
        </a:xfrm>
        <a:prstGeom prst="roundRect">
          <a:avLst>
            <a:gd name="adj" fmla="val 10000"/>
          </a:avLst>
        </a:prstGeom>
        <a:solidFill>
          <a:schemeClr val="lt1">
            <a:alpha val="90000"/>
            <a:hueOff val="0"/>
            <a:satOff val="0"/>
            <a:lumOff val="0"/>
            <a:alphaOff val="0"/>
          </a:schemeClr>
        </a:solidFill>
        <a:ln w="25400" cap="flat" cmpd="sng" algn="ctr">
          <a:solidFill>
            <a:srgbClr val="003888"/>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t>引用关键</a:t>
          </a:r>
          <a:br>
            <a:rPr lang="de-CH" sz="1800" b="1" kern="1200" dirty="0"/>
          </a:br>
          <a:r>
            <a:rPr lang="de-CH" sz="1200" kern="1200" dirty="0"/>
            <a:t>[DoS09:14]</a:t>
          </a:r>
        </a:p>
      </dsp:txBody>
      <dsp:txXfrm>
        <a:off x="979431" y="3604511"/>
        <a:ext cx="1469038" cy="897213"/>
      </dsp:txXfrm>
    </dsp:sp>
    <dsp:sp modelId="{7E5FEEC3-55D7-4F4C-BD89-403698445621}">
      <dsp:nvSpPr>
        <dsp:cNvPr id="0" name=""/>
        <dsp:cNvSpPr/>
      </dsp:nvSpPr>
      <dsp:spPr>
        <a:xfrm>
          <a:off x="2952904" y="2691"/>
          <a:ext cx="1906083" cy="953041"/>
        </a:xfrm>
        <a:prstGeom prst="roundRect">
          <a:avLst>
            <a:gd name="adj" fmla="val 10000"/>
          </a:avLst>
        </a:prstGeom>
        <a:solidFill>
          <a:srgbClr val="0038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脚注</a:t>
          </a:r>
          <a:endParaRPr lang="de-CH" sz="2000" b="1" kern="1200" dirty="0"/>
        </a:p>
      </dsp:txBody>
      <dsp:txXfrm>
        <a:off x="2980818" y="30605"/>
        <a:ext cx="1850255" cy="897213"/>
      </dsp:txXfrm>
    </dsp:sp>
    <dsp:sp modelId="{AEE23D7A-879A-4F0B-882B-7EFF8FF1E548}">
      <dsp:nvSpPr>
        <dsp:cNvPr id="0" name=""/>
        <dsp:cNvSpPr/>
      </dsp:nvSpPr>
      <dsp:spPr>
        <a:xfrm>
          <a:off x="3143512" y="955732"/>
          <a:ext cx="190608" cy="714781"/>
        </a:xfrm>
        <a:custGeom>
          <a:avLst/>
          <a:gdLst/>
          <a:ahLst/>
          <a:cxnLst/>
          <a:rect l="0" t="0" r="0" b="0"/>
          <a:pathLst>
            <a:path>
              <a:moveTo>
                <a:pt x="0" y="0"/>
              </a:moveTo>
              <a:lnTo>
                <a:pt x="0" y="714781"/>
              </a:lnTo>
              <a:lnTo>
                <a:pt x="190608" y="71478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7C006-F44E-4179-9225-5D3D1276D27E}">
      <dsp:nvSpPr>
        <dsp:cNvPr id="0" name=""/>
        <dsp:cNvSpPr/>
      </dsp:nvSpPr>
      <dsp:spPr>
        <a:xfrm>
          <a:off x="3334120" y="1193993"/>
          <a:ext cx="1524866" cy="953041"/>
        </a:xfrm>
        <a:prstGeom prst="roundRect">
          <a:avLst>
            <a:gd name="adj" fmla="val 10000"/>
          </a:avLst>
        </a:prstGeom>
        <a:solidFill>
          <a:schemeClr val="lt1">
            <a:alpha val="90000"/>
            <a:hueOff val="0"/>
            <a:satOff val="0"/>
            <a:lumOff val="0"/>
            <a:alphaOff val="0"/>
          </a:schemeClr>
        </a:solidFill>
        <a:ln w="25400" cap="flat" cmpd="sng" algn="ctr">
          <a:solidFill>
            <a:srgbClr val="003888"/>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t>作者</a:t>
          </a:r>
          <a:r>
            <a:rPr lang="de-CH" sz="1500" b="1" kern="1200" dirty="0"/>
            <a:t> / </a:t>
          </a:r>
          <a:r>
            <a:rPr lang="zh-CN" altLang="en-US" sz="1500" b="1" kern="1200" dirty="0"/>
            <a:t>日期</a:t>
          </a:r>
          <a:br>
            <a:rPr lang="de-CH" sz="1500" b="1" kern="1200" dirty="0"/>
          </a:br>
          <a:r>
            <a:rPr lang="de-CH" sz="1200" kern="1200" dirty="0"/>
            <a:t>Doe, Smith 2009: 14</a:t>
          </a:r>
          <a:endParaRPr lang="de-CH" sz="1200" b="1" kern="1200" dirty="0"/>
        </a:p>
      </dsp:txBody>
      <dsp:txXfrm>
        <a:off x="3362034" y="1221907"/>
        <a:ext cx="1469038" cy="897213"/>
      </dsp:txXfrm>
    </dsp:sp>
    <dsp:sp modelId="{49E121E6-4FE0-40CD-B5BF-F469310AFA5C}">
      <dsp:nvSpPr>
        <dsp:cNvPr id="0" name=""/>
        <dsp:cNvSpPr/>
      </dsp:nvSpPr>
      <dsp:spPr>
        <a:xfrm>
          <a:off x="3143512" y="955732"/>
          <a:ext cx="190608" cy="1906083"/>
        </a:xfrm>
        <a:custGeom>
          <a:avLst/>
          <a:gdLst/>
          <a:ahLst/>
          <a:cxnLst/>
          <a:rect l="0" t="0" r="0" b="0"/>
          <a:pathLst>
            <a:path>
              <a:moveTo>
                <a:pt x="0" y="0"/>
              </a:moveTo>
              <a:lnTo>
                <a:pt x="0" y="1906083"/>
              </a:lnTo>
              <a:lnTo>
                <a:pt x="190608" y="1906083"/>
              </a:lnTo>
            </a:path>
          </a:pathLst>
        </a:custGeom>
        <a:noFill/>
        <a:ln w="25400" cap="flat" cmpd="sng" algn="ctr">
          <a:solidFill>
            <a:srgbClr val="003888"/>
          </a:solidFill>
          <a:prstDash val="solid"/>
        </a:ln>
        <a:effectLst/>
      </dsp:spPr>
      <dsp:style>
        <a:lnRef idx="2">
          <a:scrgbClr r="0" g="0" b="0"/>
        </a:lnRef>
        <a:fillRef idx="0">
          <a:scrgbClr r="0" g="0" b="0"/>
        </a:fillRef>
        <a:effectRef idx="0">
          <a:scrgbClr r="0" g="0" b="0"/>
        </a:effectRef>
        <a:fontRef idx="minor"/>
      </dsp:style>
    </dsp:sp>
    <dsp:sp modelId="{D02B3B2C-C997-4EA4-8AFD-0A66BCAC088B}">
      <dsp:nvSpPr>
        <dsp:cNvPr id="0" name=""/>
        <dsp:cNvSpPr/>
      </dsp:nvSpPr>
      <dsp:spPr>
        <a:xfrm>
          <a:off x="3334120" y="2385295"/>
          <a:ext cx="1524866" cy="953041"/>
        </a:xfrm>
        <a:prstGeom prst="roundRect">
          <a:avLst>
            <a:gd name="adj" fmla="val 10000"/>
          </a:avLst>
        </a:prstGeom>
        <a:solidFill>
          <a:schemeClr val="lt1">
            <a:alpha val="90000"/>
            <a:hueOff val="0"/>
            <a:satOff val="0"/>
            <a:lumOff val="0"/>
            <a:alphaOff val="0"/>
          </a:schemeClr>
        </a:solidFill>
        <a:ln w="25400" cap="flat" cmpd="sng" algn="ctr">
          <a:solidFill>
            <a:srgbClr val="003888"/>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t>完整引用</a:t>
          </a:r>
          <a:br>
            <a:rPr lang="de-CH" sz="1500" b="1" kern="1200" dirty="0"/>
          </a:br>
          <a:r>
            <a:rPr lang="de-CH" sz="1200" b="0" kern="1200" dirty="0"/>
            <a:t>Jane Doe, Mia Smith: E-Learning. London 2009, p. 14</a:t>
          </a:r>
        </a:p>
      </dsp:txBody>
      <dsp:txXfrm>
        <a:off x="3362034" y="2413209"/>
        <a:ext cx="1469038" cy="89721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CH"/>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DD21018-2816-4FE0-88E4-9DD94652BE5C}" type="slidenum">
              <a:rPr lang="de-CH"/>
              <a:pPr/>
              <a:t>‹#›</a:t>
            </a:fld>
            <a:endParaRPr lang="de-CH"/>
          </a:p>
        </p:txBody>
      </p:sp>
    </p:spTree>
    <p:extLst>
      <p:ext uri="{BB962C8B-B14F-4D97-AF65-F5344CB8AC3E}">
        <p14:creationId xmlns:p14="http://schemas.microsoft.com/office/powerpoint/2010/main" val="311616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0A4C4F3-4A12-4042-9DCD-5E4607BA9770}" type="datetimeFigureOut">
              <a:rPr lang="de-DE"/>
              <a:pPr>
                <a:defRPr/>
              </a:pPr>
              <a:t>14.06.2017</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00E17F5-AF7F-4D31-997C-F151565D5751}" type="slidenum">
              <a:rPr lang="de-CH"/>
              <a:pPr/>
              <a:t>‹#›</a:t>
            </a:fld>
            <a:endParaRPr lang="de-CH"/>
          </a:p>
        </p:txBody>
      </p:sp>
    </p:spTree>
    <p:extLst>
      <p:ext uri="{BB962C8B-B14F-4D97-AF65-F5344CB8AC3E}">
        <p14:creationId xmlns:p14="http://schemas.microsoft.com/office/powerpoint/2010/main" val="24287168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CH"/>
              <a:t>Ergebnis ergänzen!</a:t>
            </a:r>
          </a:p>
        </p:txBody>
      </p:sp>
      <p:sp>
        <p:nvSpPr>
          <p:cNvPr id="573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A297F9F-D396-4E9C-AFE1-54FA7E382D99}" type="slidenum">
              <a:rPr lang="de-CH"/>
              <a:pPr/>
              <a:t>10</a:t>
            </a:fld>
            <a:endParaRPr lang="de-CH"/>
          </a:p>
        </p:txBody>
      </p:sp>
    </p:spTree>
    <p:extLst>
      <p:ext uri="{BB962C8B-B14F-4D97-AF65-F5344CB8AC3E}">
        <p14:creationId xmlns:p14="http://schemas.microsoft.com/office/powerpoint/2010/main" val="2100929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01A9704-D6C4-41F9-BE55-39B32BF9C9D5}" type="slidenum">
              <a:rPr lang="de-DE"/>
              <a:pPr/>
              <a:t>47</a:t>
            </a:fld>
            <a:endParaRPr lang="de-DE"/>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p>
        </p:txBody>
      </p:sp>
    </p:spTree>
    <p:extLst>
      <p:ext uri="{BB962C8B-B14F-4D97-AF65-F5344CB8AC3E}">
        <p14:creationId xmlns:p14="http://schemas.microsoft.com/office/powerpoint/2010/main" val="2390326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6CED7-85C4-4839-B0C7-776CE4D41BBD}" type="slidenum">
              <a:rPr lang="de-DE"/>
              <a:pPr/>
              <a:t>48</a:t>
            </a:fld>
            <a:endParaRPr lang="de-DE"/>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p>
        </p:txBody>
      </p:sp>
    </p:spTree>
    <p:extLst>
      <p:ext uri="{BB962C8B-B14F-4D97-AF65-F5344CB8AC3E}">
        <p14:creationId xmlns:p14="http://schemas.microsoft.com/office/powerpoint/2010/main" val="1765243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3160FDA-7883-42EF-B6E6-3504FA025506}" type="slidenum">
              <a:rPr lang="de-DE"/>
              <a:pPr/>
              <a:t>49</a:t>
            </a:fld>
            <a:endParaRPr lang="de-DE"/>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p>
        </p:txBody>
      </p:sp>
    </p:spTree>
    <p:extLst>
      <p:ext uri="{BB962C8B-B14F-4D97-AF65-F5344CB8AC3E}">
        <p14:creationId xmlns:p14="http://schemas.microsoft.com/office/powerpoint/2010/main" val="3653028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44D2513-10FC-4F82-809B-A74DC7DB9ED5}" type="slidenum">
              <a:rPr lang="de-DE"/>
              <a:pPr/>
              <a:t>50</a:t>
            </a:fld>
            <a:endParaRPr lang="de-DE"/>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p>
        </p:txBody>
      </p:sp>
    </p:spTree>
    <p:extLst>
      <p:ext uri="{BB962C8B-B14F-4D97-AF65-F5344CB8AC3E}">
        <p14:creationId xmlns:p14="http://schemas.microsoft.com/office/powerpoint/2010/main" val="1382288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C1DD9FA-C219-4429-9E07-15C2B73A99AF}" type="slidenum">
              <a:rPr lang="de-DE"/>
              <a:pPr/>
              <a:t>51</a:t>
            </a:fld>
            <a:endParaRPr lang="de-DE"/>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p>
        </p:txBody>
      </p:sp>
    </p:spTree>
    <p:extLst>
      <p:ext uri="{BB962C8B-B14F-4D97-AF65-F5344CB8AC3E}">
        <p14:creationId xmlns:p14="http://schemas.microsoft.com/office/powerpoint/2010/main" val="1627233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C1DD9FA-C219-4429-9E07-15C2B73A99AF}" type="slidenum">
              <a:rPr lang="de-DE"/>
              <a:pPr/>
              <a:t>54</a:t>
            </a:fld>
            <a:endParaRPr lang="de-DE"/>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p>
        </p:txBody>
      </p:sp>
    </p:spTree>
    <p:extLst>
      <p:ext uri="{BB962C8B-B14F-4D97-AF65-F5344CB8AC3E}">
        <p14:creationId xmlns:p14="http://schemas.microsoft.com/office/powerpoint/2010/main" val="2144711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C1DD9FA-C219-4429-9E07-15C2B73A99AF}" type="slidenum">
              <a:rPr lang="de-DE"/>
              <a:pPr/>
              <a:t>55</a:t>
            </a:fld>
            <a:endParaRPr lang="de-DE"/>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p>
        </p:txBody>
      </p:sp>
    </p:spTree>
    <p:extLst>
      <p:ext uri="{BB962C8B-B14F-4D97-AF65-F5344CB8AC3E}">
        <p14:creationId xmlns:p14="http://schemas.microsoft.com/office/powerpoint/2010/main" val="3342296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C1DD9FA-C219-4429-9E07-15C2B73A99AF}" type="slidenum">
              <a:rPr lang="de-DE"/>
              <a:pPr/>
              <a:t>56</a:t>
            </a:fld>
            <a:endParaRPr lang="de-DE"/>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p>
        </p:txBody>
      </p:sp>
    </p:spTree>
    <p:extLst>
      <p:ext uri="{BB962C8B-B14F-4D97-AF65-F5344CB8AC3E}">
        <p14:creationId xmlns:p14="http://schemas.microsoft.com/office/powerpoint/2010/main" val="234168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0FB15B9-FB82-42D8-9387-FAF1C4C45A9F}" type="slidenum">
              <a:rPr lang="de-CH"/>
              <a:pPr/>
              <a:t>14</a:t>
            </a:fld>
            <a:endParaRPr lang="de-CH"/>
          </a:p>
        </p:txBody>
      </p:sp>
    </p:spTree>
    <p:extLst>
      <p:ext uri="{BB962C8B-B14F-4D97-AF65-F5344CB8AC3E}">
        <p14:creationId xmlns:p14="http://schemas.microsoft.com/office/powerpoint/2010/main" val="199118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CH">
                <a:solidFill>
                  <a:srgbClr val="003888"/>
                </a:solidFill>
                <a:latin typeface="Tahoma" panose="020B0604030504040204" pitchFamily="34" charset="0"/>
                <a:cs typeface="Tahoma" panose="020B0604030504040204" pitchFamily="34" charset="0"/>
              </a:rPr>
              <a:t>Citavi nutzt Z39.50 Protokoll für die Recherche.</a:t>
            </a:r>
          </a:p>
          <a:p>
            <a:pPr>
              <a:spcBef>
                <a:spcPct val="0"/>
              </a:spcBef>
            </a:pPr>
            <a:endParaRPr lang="de-CH"/>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164E30B-35A2-41CB-8D34-B8D5EDB43A80}" type="slidenum">
              <a:rPr lang="de-CH"/>
              <a:pPr/>
              <a:t>17</a:t>
            </a:fld>
            <a:endParaRPr lang="de-CH"/>
          </a:p>
        </p:txBody>
      </p:sp>
    </p:spTree>
    <p:extLst>
      <p:ext uri="{BB962C8B-B14F-4D97-AF65-F5344CB8AC3E}">
        <p14:creationId xmlns:p14="http://schemas.microsoft.com/office/powerpoint/2010/main" val="398670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Das gezeigte Beispiel rechts unten ist das MedLine-Ex-Importformat.</a:t>
            </a:r>
          </a:p>
        </p:txBody>
      </p:sp>
      <p:sp>
        <p:nvSpPr>
          <p:cNvPr id="4" name="Foliennummernplatzhalter 3"/>
          <p:cNvSpPr>
            <a:spLocks noGrp="1"/>
          </p:cNvSpPr>
          <p:nvPr>
            <p:ph type="sldNum" sz="quarter" idx="10"/>
          </p:nvPr>
        </p:nvSpPr>
        <p:spPr/>
        <p:txBody>
          <a:bodyPr/>
          <a:lstStyle/>
          <a:p>
            <a:fld id="{800E17F5-AF7F-4D31-997C-F151565D5751}" type="slidenum">
              <a:rPr lang="de-CH" smtClean="0"/>
              <a:pPr/>
              <a:t>19</a:t>
            </a:fld>
            <a:endParaRPr lang="de-CH"/>
          </a:p>
        </p:txBody>
      </p:sp>
    </p:spTree>
    <p:extLst>
      <p:ext uri="{BB962C8B-B14F-4D97-AF65-F5344CB8AC3E}">
        <p14:creationId xmlns:p14="http://schemas.microsoft.com/office/powerpoint/2010/main" val="252048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Scirus</a:t>
            </a:r>
            <a:r>
              <a:rPr lang="de-CH" baseline="0"/>
              <a:t> eignet sich gut, um zu demonstrieren, wie Sie von einer Webdatenbanken Recherche-Ergebnisse im RIS-Format exportieren und dann in Citavi importieren können, s.a. http://www.citavi.com/sub/manual4/de/index.html?101_treffer_aus_webdatenbanken_importieren.html</a:t>
            </a:r>
            <a:endParaRPr lang="de-CH"/>
          </a:p>
        </p:txBody>
      </p:sp>
      <p:sp>
        <p:nvSpPr>
          <p:cNvPr id="4" name="Foliennummernplatzhalter 3"/>
          <p:cNvSpPr>
            <a:spLocks noGrp="1"/>
          </p:cNvSpPr>
          <p:nvPr>
            <p:ph type="sldNum" sz="quarter" idx="10"/>
          </p:nvPr>
        </p:nvSpPr>
        <p:spPr/>
        <p:txBody>
          <a:bodyPr/>
          <a:lstStyle/>
          <a:p>
            <a:fld id="{800E17F5-AF7F-4D31-997C-F151565D5751}" type="slidenum">
              <a:rPr lang="de-CH" smtClean="0"/>
              <a:pPr/>
              <a:t>20</a:t>
            </a:fld>
            <a:endParaRPr lang="de-CH"/>
          </a:p>
        </p:txBody>
      </p:sp>
    </p:spTree>
    <p:extLst>
      <p:ext uri="{BB962C8B-B14F-4D97-AF65-F5344CB8AC3E}">
        <p14:creationId xmlns:p14="http://schemas.microsoft.com/office/powerpoint/2010/main" val="411605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800E17F5-AF7F-4D31-997C-F151565D5751}" type="slidenum">
              <a:rPr lang="de-CH" smtClean="0"/>
              <a:pPr/>
              <a:t>32</a:t>
            </a:fld>
            <a:endParaRPr lang="de-CH"/>
          </a:p>
        </p:txBody>
      </p:sp>
    </p:spTree>
    <p:extLst>
      <p:ext uri="{BB962C8B-B14F-4D97-AF65-F5344CB8AC3E}">
        <p14:creationId xmlns:p14="http://schemas.microsoft.com/office/powerpoint/2010/main" val="405871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800E17F5-AF7F-4D31-997C-F151565D5751}" type="slidenum">
              <a:rPr lang="de-CH" smtClean="0"/>
              <a:pPr/>
              <a:t>38</a:t>
            </a:fld>
            <a:endParaRPr lang="de-CH"/>
          </a:p>
        </p:txBody>
      </p:sp>
    </p:spTree>
    <p:extLst>
      <p:ext uri="{BB962C8B-B14F-4D97-AF65-F5344CB8AC3E}">
        <p14:creationId xmlns:p14="http://schemas.microsoft.com/office/powerpoint/2010/main" val="813288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2906334-6905-4868-B6F9-E7363F2F9B17}" type="slidenum">
              <a:rPr lang="de-DE"/>
              <a:pPr/>
              <a:t>45</a:t>
            </a:fld>
            <a:endParaRPr lang="de-DE"/>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p>
        </p:txBody>
      </p:sp>
    </p:spTree>
    <p:extLst>
      <p:ext uri="{BB962C8B-B14F-4D97-AF65-F5344CB8AC3E}">
        <p14:creationId xmlns:p14="http://schemas.microsoft.com/office/powerpoint/2010/main" val="1715686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2906334-6905-4868-B6F9-E7363F2F9B17}" type="slidenum">
              <a:rPr lang="de-DE"/>
              <a:pPr/>
              <a:t>46</a:t>
            </a:fld>
            <a:endParaRPr lang="de-DE"/>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p>
        </p:txBody>
      </p:sp>
    </p:spTree>
    <p:extLst>
      <p:ext uri="{BB962C8B-B14F-4D97-AF65-F5344CB8AC3E}">
        <p14:creationId xmlns:p14="http://schemas.microsoft.com/office/powerpoint/2010/main" val="63305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endParaRPr lang="de-CH"/>
          </a:p>
        </p:txBody>
      </p:sp>
      <p:sp>
        <p:nvSpPr>
          <p:cNvPr id="3" name="Untertitel 2"/>
          <p:cNvSpPr>
            <a:spLocks noGrp="1"/>
          </p:cNvSpPr>
          <p:nvPr>
            <p:ph type="subTitle" idx="1"/>
          </p:nvPr>
        </p:nvSpPr>
        <p:spPr>
          <a:xfrm>
            <a:off x="683568" y="3645024"/>
            <a:ext cx="7088832" cy="1752600"/>
          </a:xfrm>
        </p:spPr>
        <p:txBody>
          <a:bodyPr/>
          <a:lstStyle>
            <a:lvl1pPr marL="0" indent="0" algn="l">
              <a:buNone/>
              <a:defRPr sz="1800" b="0">
                <a:solidFill>
                  <a:srgbClr val="1C3F9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Tree>
    <p:extLst>
      <p:ext uri="{BB962C8B-B14F-4D97-AF65-F5344CB8AC3E}">
        <p14:creationId xmlns:p14="http://schemas.microsoft.com/office/powerpoint/2010/main" val="4941463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8400" y="284400"/>
            <a:ext cx="8229600" cy="644400"/>
          </a:xfrm>
          <a:prstGeom prst="rect">
            <a:avLst/>
          </a:prstGeom>
        </p:spPr>
        <p:txBody>
          <a:bodyPr>
            <a:normAutofit/>
          </a:bodyPr>
          <a:lstStyle>
            <a:lvl1pPr algn="l">
              <a:defRPr sz="2800" b="1">
                <a:solidFill>
                  <a:schemeClr val="tx1">
                    <a:lumMod val="65000"/>
                    <a:lumOff val="35000"/>
                  </a:schemeClr>
                </a:solidFill>
              </a:defRPr>
            </a:lvl1pPr>
          </a:lstStyle>
          <a:p>
            <a:r>
              <a:rPr lang="de-DE"/>
              <a:t>Titelmasterformat durch Klicken bearbeiten</a:t>
            </a:r>
            <a:endParaRPr lang="de-CH"/>
          </a:p>
        </p:txBody>
      </p:sp>
      <p:sp>
        <p:nvSpPr>
          <p:cNvPr id="3" name="Inhaltsplatzhalter 2"/>
          <p:cNvSpPr>
            <a:spLocks noGrp="1"/>
          </p:cNvSpPr>
          <p:nvPr>
            <p:ph idx="1"/>
          </p:nvPr>
        </p:nvSpPr>
        <p:spPr>
          <a:xfrm>
            <a:off x="457200" y="1214422"/>
            <a:ext cx="8229600" cy="4911741"/>
          </a:xfrm>
        </p:spPr>
        <p:txBody>
          <a:bodyPr>
            <a:normAutofit/>
          </a:bodyPr>
          <a:lstStyle>
            <a:lvl1pPr>
              <a:defRPr sz="1600">
                <a:solidFill>
                  <a:schemeClr val="tx1">
                    <a:lumMod val="65000"/>
                    <a:lumOff val="35000"/>
                  </a:schemeClr>
                </a:solidFill>
              </a:defRPr>
            </a:lvl1pPr>
            <a:lvl2pPr>
              <a:defRPr sz="1400">
                <a:solidFill>
                  <a:schemeClr val="tx1">
                    <a:lumMod val="65000"/>
                    <a:lumOff val="35000"/>
                  </a:schemeClr>
                </a:solidFill>
              </a:defRPr>
            </a:lvl2pPr>
            <a:lvl3pPr>
              <a:defRPr sz="1200">
                <a:solidFill>
                  <a:schemeClr val="tx1">
                    <a:lumMod val="65000"/>
                    <a:lumOff val="35000"/>
                  </a:schemeClr>
                </a:solidFill>
              </a:defRPr>
            </a:lvl3pPr>
            <a:lvl4pPr>
              <a:defRPr sz="1100">
                <a:solidFill>
                  <a:schemeClr val="tx1">
                    <a:lumMod val="65000"/>
                    <a:lumOff val="35000"/>
                  </a:schemeClr>
                </a:solidFill>
              </a:defRPr>
            </a:lvl4pPr>
            <a:lvl5pPr>
              <a:defRPr sz="1100">
                <a:solidFill>
                  <a:schemeClr val="tx1">
                    <a:lumMod val="65000"/>
                    <a:lumOff val="35000"/>
                  </a:schemeClr>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Datumsplatzhalter 3"/>
          <p:cNvSpPr>
            <a:spLocks noGrp="1"/>
          </p:cNvSpPr>
          <p:nvPr>
            <p:ph type="dt" sz="half" idx="10"/>
          </p:nvPr>
        </p:nvSpPr>
        <p:spPr/>
        <p:txBody>
          <a:bodyPr/>
          <a:lstStyle>
            <a:lvl1pPr algn="r">
              <a:defRPr dirty="0"/>
            </a:lvl1pPr>
          </a:lstStyle>
          <a:p>
            <a:pPr>
              <a:defRPr/>
            </a:pPr>
            <a:endParaRPr lang="de-CH"/>
          </a:p>
        </p:txBody>
      </p:sp>
      <p:sp>
        <p:nvSpPr>
          <p:cNvPr id="7" name="Fußzeilenplatzhalter 4"/>
          <p:cNvSpPr>
            <a:spLocks noGrp="1"/>
          </p:cNvSpPr>
          <p:nvPr>
            <p:ph type="ftr" sz="quarter" idx="11"/>
          </p:nvPr>
        </p:nvSpPr>
        <p:spPr/>
        <p:txBody>
          <a:bodyPr/>
          <a:lstStyle>
            <a:lvl1pPr algn="l">
              <a:defRPr dirty="0"/>
            </a:lvl1pPr>
          </a:lstStyle>
          <a:p>
            <a:pPr>
              <a:defRPr/>
            </a:pPr>
            <a:endParaRPr lang="de-CH"/>
          </a:p>
        </p:txBody>
      </p:sp>
      <p:sp>
        <p:nvSpPr>
          <p:cNvPr id="8" name="Foliennummernplatzhalter 5"/>
          <p:cNvSpPr>
            <a:spLocks noGrp="1"/>
          </p:cNvSpPr>
          <p:nvPr>
            <p:ph type="sldNum" sz="quarter" idx="12"/>
          </p:nvPr>
        </p:nvSpPr>
        <p:spPr/>
        <p:txBody>
          <a:bodyPr/>
          <a:lstStyle>
            <a:lvl1pPr>
              <a:defRPr sz="1400">
                <a:solidFill>
                  <a:schemeClr val="bg1">
                    <a:lumMod val="65000"/>
                  </a:schemeClr>
                </a:solidFill>
                <a:latin typeface="Calibri" panose="020F0502020204030204" pitchFamily="34" charset="0"/>
              </a:defRPr>
            </a:lvl1pPr>
          </a:lstStyle>
          <a:p>
            <a:fld id="{BA51A3D6-430B-43A5-98EC-243DDA4351A6}" type="slidenum">
              <a:rPr lang="de-CH" smtClean="0"/>
              <a:pPr/>
              <a:t>‹#›</a:t>
            </a:fld>
            <a:endParaRPr lang="de-CH"/>
          </a:p>
        </p:txBody>
      </p:sp>
    </p:spTree>
    <p:extLst>
      <p:ext uri="{BB962C8B-B14F-4D97-AF65-F5344CB8AC3E}">
        <p14:creationId xmlns:p14="http://schemas.microsoft.com/office/powerpoint/2010/main" val="6006217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28596" y="285728"/>
            <a:ext cx="8229600" cy="642942"/>
          </a:xfrm>
          <a:prstGeom prst="rect">
            <a:avLst/>
          </a:prstGeom>
        </p:spPr>
        <p:txBody>
          <a:bodyPr/>
          <a:lstStyle/>
          <a:p>
            <a:r>
              <a:rPr lang="de-DE"/>
              <a:t>Titelmasterformat durch Klicken bearbeiten</a:t>
            </a:r>
            <a:endParaRPr lang="de-CH" dirty="0"/>
          </a:p>
        </p:txBody>
      </p:sp>
      <p:sp>
        <p:nvSpPr>
          <p:cNvPr id="3" name="Datumsplatzhalter 3"/>
          <p:cNvSpPr>
            <a:spLocks noGrp="1"/>
          </p:cNvSpPr>
          <p:nvPr>
            <p:ph type="dt" sz="half" idx="10"/>
          </p:nvPr>
        </p:nvSpPr>
        <p:spPr>
          <a:xfrm>
            <a:off x="6643688" y="6303963"/>
            <a:ext cx="1062037" cy="365125"/>
          </a:xfrm>
        </p:spPr>
        <p:txBody>
          <a:bodyPr/>
          <a:lstStyle>
            <a:lvl1pPr>
              <a:defRPr dirty="0"/>
            </a:lvl1pPr>
          </a:lstStyle>
          <a:p>
            <a:pPr>
              <a:defRPr/>
            </a:pPr>
            <a:endParaRPr lang="de-CH"/>
          </a:p>
        </p:txBody>
      </p:sp>
      <p:sp>
        <p:nvSpPr>
          <p:cNvPr id="4" name="Fußzeilenplatzhalter 4"/>
          <p:cNvSpPr>
            <a:spLocks noGrp="1"/>
          </p:cNvSpPr>
          <p:nvPr>
            <p:ph type="ftr" sz="quarter" idx="11"/>
          </p:nvPr>
        </p:nvSpPr>
        <p:spPr>
          <a:xfrm>
            <a:off x="1571625" y="6303963"/>
            <a:ext cx="4967288" cy="365125"/>
          </a:xfrm>
        </p:spPr>
        <p:txBody>
          <a:bodyPr/>
          <a:lstStyle>
            <a:lvl1pPr>
              <a:defRPr dirty="0"/>
            </a:lvl1pPr>
          </a:lstStyle>
          <a:p>
            <a:pPr>
              <a:defRPr/>
            </a:pPr>
            <a:endParaRPr lang="de-CH"/>
          </a:p>
        </p:txBody>
      </p:sp>
      <p:sp>
        <p:nvSpPr>
          <p:cNvPr id="5" name="Foliennummernplatzhalter 5"/>
          <p:cNvSpPr>
            <a:spLocks noGrp="1"/>
          </p:cNvSpPr>
          <p:nvPr>
            <p:ph type="sldNum" sz="quarter" idx="12"/>
          </p:nvPr>
        </p:nvSpPr>
        <p:spPr>
          <a:xfrm>
            <a:off x="7812088" y="6303963"/>
            <a:ext cx="900112" cy="365125"/>
          </a:xfrm>
        </p:spPr>
        <p:txBody>
          <a:bodyPr/>
          <a:lstStyle>
            <a:lvl1pPr>
              <a:defRPr/>
            </a:lvl1pPr>
          </a:lstStyle>
          <a:p>
            <a:fld id="{1DD395BE-59E0-4D38-92A0-CD9F72D4BDA9}" type="slidenum">
              <a:rPr lang="de-CH"/>
              <a:pPr/>
              <a:t>‹#›</a:t>
            </a:fld>
            <a:endParaRPr lang="de-CH"/>
          </a:p>
        </p:txBody>
      </p:sp>
    </p:spTree>
    <p:extLst>
      <p:ext uri="{BB962C8B-B14F-4D97-AF65-F5344CB8AC3E}">
        <p14:creationId xmlns:p14="http://schemas.microsoft.com/office/powerpoint/2010/main" val="26662795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2" name="Titel 1"/>
          <p:cNvSpPr>
            <a:spLocks noGrp="1"/>
          </p:cNvSpPr>
          <p:nvPr>
            <p:ph type="title"/>
          </p:nvPr>
        </p:nvSpPr>
        <p:spPr>
          <a:xfrm>
            <a:off x="428596" y="285728"/>
            <a:ext cx="8229600" cy="642942"/>
          </a:xfrm>
          <a:prstGeom prst="rect">
            <a:avLst/>
          </a:prstGeom>
        </p:spPr>
        <p:txBody>
          <a:bodyPr/>
          <a:lstStyle/>
          <a:p>
            <a:r>
              <a:rPr lang="de-DE" dirty="0"/>
              <a:t>Titelmasterformat durch Klicken bearbeiten</a:t>
            </a:r>
            <a:endParaRPr lang="de-CH" dirty="0"/>
          </a:p>
        </p:txBody>
      </p:sp>
      <p:sp>
        <p:nvSpPr>
          <p:cNvPr id="3" name="Datumsplatzhalter 3"/>
          <p:cNvSpPr>
            <a:spLocks noGrp="1"/>
          </p:cNvSpPr>
          <p:nvPr>
            <p:ph type="dt" sz="half" idx="10"/>
          </p:nvPr>
        </p:nvSpPr>
        <p:spPr/>
        <p:txBody>
          <a:bodyPr/>
          <a:lstStyle>
            <a:lvl1pPr>
              <a:defRPr/>
            </a:lvl1pPr>
          </a:lstStyle>
          <a:p>
            <a:pPr>
              <a:defRPr/>
            </a:pPr>
            <a:endParaRPr lang="de-CH"/>
          </a:p>
        </p:txBody>
      </p:sp>
      <p:sp>
        <p:nvSpPr>
          <p:cNvPr id="4" name="Fußzeilenplatzhalter 4"/>
          <p:cNvSpPr>
            <a:spLocks noGrp="1"/>
          </p:cNvSpPr>
          <p:nvPr>
            <p:ph type="ftr" sz="quarter" idx="11"/>
          </p:nvPr>
        </p:nvSpPr>
        <p:spPr/>
        <p:txBody>
          <a:bodyPr/>
          <a:lstStyle>
            <a:lvl1pPr>
              <a:defRPr/>
            </a:lvl1pPr>
          </a:lstStyle>
          <a:p>
            <a:pPr>
              <a:defRPr/>
            </a:pPr>
            <a:endParaRPr lang="de-CH"/>
          </a:p>
        </p:txBody>
      </p:sp>
      <p:sp>
        <p:nvSpPr>
          <p:cNvPr id="5" name="Foliennummernplatzhalter 5"/>
          <p:cNvSpPr>
            <a:spLocks noGrp="1"/>
          </p:cNvSpPr>
          <p:nvPr>
            <p:ph type="sldNum" sz="quarter" idx="12"/>
          </p:nvPr>
        </p:nvSpPr>
        <p:spPr/>
        <p:txBody>
          <a:bodyPr/>
          <a:lstStyle>
            <a:lvl1pPr>
              <a:defRPr/>
            </a:lvl1pPr>
          </a:lstStyle>
          <a:p>
            <a:fld id="{B1FCA22B-8E1E-4A58-8BEB-C29E06B01F62}" type="slidenum">
              <a:rPr lang="de-CH"/>
              <a:pPr/>
              <a:t>‹#›</a:t>
            </a:fld>
            <a:endParaRPr lang="de-CH"/>
          </a:p>
        </p:txBody>
      </p:sp>
    </p:spTree>
    <p:extLst>
      <p:ext uri="{BB962C8B-B14F-4D97-AF65-F5344CB8AC3E}">
        <p14:creationId xmlns:p14="http://schemas.microsoft.com/office/powerpoint/2010/main" val="357111081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8954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1" name="Datumsplatzhalter 3"/>
          <p:cNvSpPr>
            <a:spLocks noGrp="1"/>
          </p:cNvSpPr>
          <p:nvPr>
            <p:ph type="dt" sz="half" idx="2"/>
          </p:nvPr>
        </p:nvSpPr>
        <p:spPr>
          <a:xfrm>
            <a:off x="6643688" y="6350000"/>
            <a:ext cx="1062037" cy="365125"/>
          </a:xfrm>
          <a:prstGeom prst="rect">
            <a:avLst/>
          </a:prstGeom>
        </p:spPr>
        <p:txBody>
          <a:bodyPr anchor="b" anchorCtr="0"/>
          <a:lstStyle>
            <a:lvl1pPr algn="r" fontAlgn="auto">
              <a:spcBef>
                <a:spcPts val="0"/>
              </a:spcBef>
              <a:spcAft>
                <a:spcPts val="0"/>
              </a:spcAft>
              <a:defRPr sz="1200" dirty="0">
                <a:solidFill>
                  <a:schemeClr val="tx1">
                    <a:lumMod val="65000"/>
                    <a:lumOff val="35000"/>
                  </a:schemeClr>
                </a:solidFill>
                <a:latin typeface="Tahoma" pitchFamily="34" charset="0"/>
                <a:ea typeface="Tahoma" pitchFamily="34" charset="0"/>
                <a:cs typeface="Tahoma" pitchFamily="34" charset="0"/>
              </a:defRPr>
            </a:lvl1pPr>
          </a:lstStyle>
          <a:p>
            <a:pPr>
              <a:defRPr/>
            </a:pPr>
            <a:endParaRPr lang="de-CH"/>
          </a:p>
        </p:txBody>
      </p:sp>
      <p:sp>
        <p:nvSpPr>
          <p:cNvPr id="12" name="Fußzeilenplatzhalter 4"/>
          <p:cNvSpPr>
            <a:spLocks noGrp="1"/>
          </p:cNvSpPr>
          <p:nvPr>
            <p:ph type="ftr" sz="quarter" idx="3"/>
          </p:nvPr>
        </p:nvSpPr>
        <p:spPr>
          <a:xfrm>
            <a:off x="457200" y="6350000"/>
            <a:ext cx="6081713" cy="365125"/>
          </a:xfrm>
          <a:prstGeom prst="rect">
            <a:avLst/>
          </a:prstGeom>
        </p:spPr>
        <p:txBody>
          <a:bodyPr anchor="b" anchorCtr="0"/>
          <a:lstStyle>
            <a:lvl1pPr algn="l" fontAlgn="auto">
              <a:spcBef>
                <a:spcPts val="0"/>
              </a:spcBef>
              <a:spcAft>
                <a:spcPts val="0"/>
              </a:spcAft>
              <a:defRPr sz="1200" cap="small" baseline="0" dirty="0">
                <a:solidFill>
                  <a:schemeClr val="tx1">
                    <a:lumMod val="65000"/>
                    <a:lumOff val="35000"/>
                  </a:schemeClr>
                </a:solidFill>
                <a:latin typeface="Tahoma" pitchFamily="34" charset="0"/>
                <a:ea typeface="Tahoma" pitchFamily="34" charset="0"/>
                <a:cs typeface="Tahoma" pitchFamily="34" charset="0"/>
              </a:defRPr>
            </a:lvl1pPr>
          </a:lstStyle>
          <a:p>
            <a:pPr>
              <a:defRPr/>
            </a:pPr>
            <a:endParaRPr lang="de-CH"/>
          </a:p>
        </p:txBody>
      </p:sp>
      <p:sp>
        <p:nvSpPr>
          <p:cNvPr id="13" name="Foliennummernplatzhalter 5"/>
          <p:cNvSpPr>
            <a:spLocks noGrp="1"/>
          </p:cNvSpPr>
          <p:nvPr>
            <p:ph type="sldNum" sz="quarter" idx="4"/>
          </p:nvPr>
        </p:nvSpPr>
        <p:spPr>
          <a:xfrm>
            <a:off x="7786688" y="6350000"/>
            <a:ext cx="900112" cy="365125"/>
          </a:xfrm>
          <a:prstGeom prst="rect">
            <a:avLst/>
          </a:prstGeom>
        </p:spPr>
        <p:txBody>
          <a:bodyPr vert="horz" wrap="square" lIns="91440" tIns="45720" rIns="91440" bIns="45720" numCol="1" anchor="b" anchorCtr="0" compatLnSpc="1">
            <a:prstTxWarp prst="textNoShape">
              <a:avLst/>
            </a:prstTxWarp>
          </a:bodyPr>
          <a:lstStyle>
            <a:lvl1pPr algn="r">
              <a:defRPr sz="1200" b="1">
                <a:solidFill>
                  <a:schemeClr val="bg1">
                    <a:lumMod val="65000"/>
                  </a:schemeClr>
                </a:solidFill>
                <a:latin typeface="Tahoma" panose="020B0604030504040204" pitchFamily="34" charset="0"/>
                <a:cs typeface="Tahoma" panose="020B0604030504040204" pitchFamily="34" charset="0"/>
              </a:defRPr>
            </a:lvl1pPr>
          </a:lstStyle>
          <a:p>
            <a:fld id="{AC4C4F51-1C4F-49D1-82BB-02D8D6206E6B}" type="slidenum">
              <a:rPr lang="de-CH" smtClean="0"/>
              <a:pPr/>
              <a:t>‹#›</a:t>
            </a:fld>
            <a:endParaRPr lang="de-CH"/>
          </a:p>
        </p:txBody>
      </p:sp>
      <p:sp>
        <p:nvSpPr>
          <p:cNvPr id="1031" name="Titelplatzhalter 14"/>
          <p:cNvSpPr>
            <a:spLocks noGrp="1"/>
          </p:cNvSpPr>
          <p:nvPr>
            <p:ph type="title"/>
          </p:nvPr>
        </p:nvSpPr>
        <p:spPr bwMode="auto">
          <a:xfrm>
            <a:off x="428625" y="357188"/>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endParaRPr lang="de-CH"/>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77" r:id="rId4"/>
    <p:sldLayoutId id="2147483681" r:id="rId5"/>
  </p:sldLayoutIdLst>
  <p:transition>
    <p:fade/>
  </p:transition>
  <p:hf hdr="0" ftr="0" dt="0"/>
  <p:txStyles>
    <p:titleStyle>
      <a:lvl1pPr algn="l" rtl="0" fontAlgn="base">
        <a:spcBef>
          <a:spcPct val="0"/>
        </a:spcBef>
        <a:spcAft>
          <a:spcPct val="0"/>
        </a:spcAft>
        <a:defRPr sz="2800" b="1" kern="1200">
          <a:solidFill>
            <a:schemeClr val="tx1">
              <a:lumMod val="65000"/>
              <a:lumOff val="35000"/>
            </a:schemeClr>
          </a:solidFill>
          <a:latin typeface="Tahoma" pitchFamily="34" charset="0"/>
          <a:ea typeface="Tahoma" pitchFamily="34" charset="0"/>
          <a:cs typeface="Tahoma" pitchFamily="34" charset="0"/>
        </a:defRPr>
      </a:lvl1pPr>
      <a:lvl2pPr algn="l" rtl="0" fontAlgn="base">
        <a:spcBef>
          <a:spcPct val="0"/>
        </a:spcBef>
        <a:spcAft>
          <a:spcPct val="0"/>
        </a:spcAft>
        <a:defRPr sz="2800" b="1">
          <a:solidFill>
            <a:srgbClr val="003888"/>
          </a:solidFill>
          <a:latin typeface="Tahoma" panose="020B0604030504040204" pitchFamily="34" charset="0"/>
          <a:cs typeface="Tahoma" panose="020B0604030504040204" pitchFamily="34" charset="0"/>
        </a:defRPr>
      </a:lvl2pPr>
      <a:lvl3pPr algn="l" rtl="0" fontAlgn="base">
        <a:spcBef>
          <a:spcPct val="0"/>
        </a:spcBef>
        <a:spcAft>
          <a:spcPct val="0"/>
        </a:spcAft>
        <a:defRPr sz="2800" b="1">
          <a:solidFill>
            <a:srgbClr val="003888"/>
          </a:solidFill>
          <a:latin typeface="Tahoma" panose="020B0604030504040204" pitchFamily="34" charset="0"/>
          <a:cs typeface="Tahoma" panose="020B0604030504040204" pitchFamily="34" charset="0"/>
        </a:defRPr>
      </a:lvl3pPr>
      <a:lvl4pPr algn="l" rtl="0" fontAlgn="base">
        <a:spcBef>
          <a:spcPct val="0"/>
        </a:spcBef>
        <a:spcAft>
          <a:spcPct val="0"/>
        </a:spcAft>
        <a:defRPr sz="2800" b="1">
          <a:solidFill>
            <a:srgbClr val="003888"/>
          </a:solidFill>
          <a:latin typeface="Tahoma" panose="020B0604030504040204" pitchFamily="34" charset="0"/>
          <a:cs typeface="Tahoma" panose="020B0604030504040204" pitchFamily="34" charset="0"/>
        </a:defRPr>
      </a:lvl4pPr>
      <a:lvl5pPr algn="l" rtl="0" fontAlgn="base">
        <a:spcBef>
          <a:spcPct val="0"/>
        </a:spcBef>
        <a:spcAft>
          <a:spcPct val="0"/>
        </a:spcAft>
        <a:defRPr sz="2800" b="1">
          <a:solidFill>
            <a:srgbClr val="003888"/>
          </a:solidFill>
          <a:latin typeface="Tahoma" panose="020B0604030504040204" pitchFamily="34" charset="0"/>
          <a:cs typeface="Tahoma" panose="020B0604030504040204" pitchFamily="34" charset="0"/>
        </a:defRPr>
      </a:lvl5pPr>
      <a:lvl6pPr marL="457200" algn="l" rtl="0" eaLnBrk="1" fontAlgn="base" hangingPunct="1">
        <a:spcBef>
          <a:spcPct val="0"/>
        </a:spcBef>
        <a:spcAft>
          <a:spcPct val="0"/>
        </a:spcAft>
        <a:defRPr sz="3000" b="1">
          <a:solidFill>
            <a:srgbClr val="DCE6F2"/>
          </a:solidFill>
          <a:latin typeface="Calibri" pitchFamily="34" charset="0"/>
        </a:defRPr>
      </a:lvl6pPr>
      <a:lvl7pPr marL="914400" algn="l" rtl="0" eaLnBrk="1" fontAlgn="base" hangingPunct="1">
        <a:spcBef>
          <a:spcPct val="0"/>
        </a:spcBef>
        <a:spcAft>
          <a:spcPct val="0"/>
        </a:spcAft>
        <a:defRPr sz="3000" b="1">
          <a:solidFill>
            <a:srgbClr val="DCE6F2"/>
          </a:solidFill>
          <a:latin typeface="Calibri" pitchFamily="34" charset="0"/>
        </a:defRPr>
      </a:lvl7pPr>
      <a:lvl8pPr marL="1371600" algn="l" rtl="0" eaLnBrk="1" fontAlgn="base" hangingPunct="1">
        <a:spcBef>
          <a:spcPct val="0"/>
        </a:spcBef>
        <a:spcAft>
          <a:spcPct val="0"/>
        </a:spcAft>
        <a:defRPr sz="3000" b="1">
          <a:solidFill>
            <a:srgbClr val="DCE6F2"/>
          </a:solidFill>
          <a:latin typeface="Calibri" pitchFamily="34" charset="0"/>
        </a:defRPr>
      </a:lvl8pPr>
      <a:lvl9pPr marL="1828800" algn="l" rtl="0" eaLnBrk="1" fontAlgn="base" hangingPunct="1">
        <a:spcBef>
          <a:spcPct val="0"/>
        </a:spcBef>
        <a:spcAft>
          <a:spcPct val="0"/>
        </a:spcAft>
        <a:defRPr sz="3000" b="1">
          <a:solidFill>
            <a:srgbClr val="DCE6F2"/>
          </a:solidFill>
          <a:latin typeface="Calibri" pitchFamily="34" charset="0"/>
        </a:defRPr>
      </a:lvl9pPr>
    </p:titleStyle>
    <p:bodyStyle>
      <a:lvl1pPr marL="342900" indent="-342900" algn="l" rtl="0" fontAlgn="base">
        <a:spcBef>
          <a:spcPct val="20000"/>
        </a:spcBef>
        <a:spcAft>
          <a:spcPct val="0"/>
        </a:spcAft>
        <a:buFont typeface="Arial" panose="020B0604020202020204" pitchFamily="34" charset="0"/>
        <a:buChar char="•"/>
        <a:defRPr lang="de-DE" sz="1600" kern="1200">
          <a:solidFill>
            <a:schemeClr val="tx1">
              <a:lumMod val="65000"/>
              <a:lumOff val="35000"/>
            </a:schemeClr>
          </a:solidFill>
          <a:latin typeface="Tahoma" pitchFamily="34" charset="0"/>
          <a:ea typeface="Tahoma" pitchFamily="34" charset="0"/>
          <a:cs typeface="Tahoma" pitchFamily="34" charset="0"/>
        </a:defRPr>
      </a:lvl1pPr>
      <a:lvl2pPr marL="742950" indent="-285750" algn="l" rtl="0" fontAlgn="base">
        <a:spcBef>
          <a:spcPct val="20000"/>
        </a:spcBef>
        <a:spcAft>
          <a:spcPct val="0"/>
        </a:spcAft>
        <a:buFont typeface="Arial" panose="020B0604020202020204" pitchFamily="34" charset="0"/>
        <a:buChar char="•"/>
        <a:defRPr lang="de-DE" sz="1600" kern="1200">
          <a:solidFill>
            <a:schemeClr val="tx1">
              <a:lumMod val="65000"/>
              <a:lumOff val="35000"/>
            </a:schemeClr>
          </a:solidFill>
          <a:latin typeface="Tahoma" pitchFamily="34" charset="0"/>
          <a:ea typeface="Tahoma" pitchFamily="34" charset="0"/>
          <a:cs typeface="Tahoma" pitchFamily="34" charset="0"/>
        </a:defRPr>
      </a:lvl2pPr>
      <a:lvl3pPr marL="1143000" indent="-228600" algn="l" rtl="0" fontAlgn="base">
        <a:spcBef>
          <a:spcPct val="20000"/>
        </a:spcBef>
        <a:spcAft>
          <a:spcPct val="0"/>
        </a:spcAft>
        <a:buFont typeface="Arial" panose="020B0604020202020204" pitchFamily="34" charset="0"/>
        <a:buChar char="•"/>
        <a:defRPr lang="de-DE" sz="1600" kern="1200">
          <a:solidFill>
            <a:schemeClr val="tx1">
              <a:lumMod val="65000"/>
              <a:lumOff val="35000"/>
            </a:schemeClr>
          </a:solidFill>
          <a:latin typeface="Tahoma" pitchFamily="34" charset="0"/>
          <a:ea typeface="Tahoma" pitchFamily="34" charset="0"/>
          <a:cs typeface="Tahoma" pitchFamily="34" charset="0"/>
        </a:defRPr>
      </a:lvl3pPr>
      <a:lvl4pPr marL="1600200" indent="-228600" algn="l" rtl="0" fontAlgn="base">
        <a:spcBef>
          <a:spcPct val="20000"/>
        </a:spcBef>
        <a:spcAft>
          <a:spcPct val="0"/>
        </a:spcAft>
        <a:buFont typeface="Arial" panose="020B0604020202020204" pitchFamily="34" charset="0"/>
        <a:buChar char="–"/>
        <a:defRPr lang="de-DE" sz="1600" kern="1200">
          <a:solidFill>
            <a:schemeClr val="tx1">
              <a:lumMod val="65000"/>
              <a:lumOff val="35000"/>
            </a:schemeClr>
          </a:solidFill>
          <a:latin typeface="Tahoma" pitchFamily="34" charset="0"/>
          <a:ea typeface="Tahoma" pitchFamily="34" charset="0"/>
          <a:cs typeface="Tahoma" pitchFamily="34" charset="0"/>
        </a:defRPr>
      </a:lvl4pPr>
      <a:lvl5pPr marL="2057400" indent="-228600" algn="l" rtl="0" fontAlgn="base">
        <a:spcBef>
          <a:spcPct val="20000"/>
        </a:spcBef>
        <a:spcAft>
          <a:spcPct val="0"/>
        </a:spcAft>
        <a:buFont typeface="Arial" panose="020B0604020202020204" pitchFamily="34" charset="0"/>
        <a:buChar char="»"/>
        <a:defRPr lang="de-CH" sz="1600" kern="1200" dirty="0">
          <a:solidFill>
            <a:schemeClr val="tx1">
              <a:lumMod val="65000"/>
              <a:lumOff val="3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citavi.com/hint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2" Type="http://schemas.openxmlformats.org/officeDocument/2006/relationships/hyperlink" Target="http://www.citavi.com/stylereques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132856"/>
            <a:ext cx="8532889" cy="2268000"/>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428625" y="285750"/>
            <a:ext cx="8229600" cy="642938"/>
          </a:xfrm>
        </p:spPr>
        <p:txBody>
          <a:bodyPr/>
          <a:lstStyle/>
          <a:p>
            <a:r>
              <a:rPr lang="zh-CN" altLang="en-US" dirty="0">
                <a:latin typeface="Microsoft YaHei" charset="-122"/>
                <a:ea typeface="Microsoft YaHei" charset="-122"/>
                <a:cs typeface="Microsoft YaHei" charset="-122"/>
              </a:rPr>
              <a:t>使用 </a:t>
            </a:r>
            <a:r>
              <a:rPr lang="de-CH" dirty="0">
                <a:latin typeface="Microsoft YaHei" charset="-122"/>
                <a:ea typeface="Microsoft YaHei" charset="-122"/>
                <a:cs typeface="Microsoft YaHei" charset="-122"/>
              </a:rPr>
              <a:t>ISBN</a:t>
            </a:r>
            <a:r>
              <a:rPr lang="zh-CN" altLang="en-US" dirty="0">
                <a:latin typeface="Microsoft YaHei" charset="-122"/>
                <a:ea typeface="Microsoft YaHei" charset="-122"/>
                <a:cs typeface="Microsoft YaHei" charset="-122"/>
              </a:rPr>
              <a:t>号添加文献</a:t>
            </a:r>
            <a:endParaRPr lang="de-CH" dirty="0">
              <a:latin typeface="Microsoft YaHei" charset="-122"/>
              <a:ea typeface="Microsoft YaHei" charset="-122"/>
              <a:cs typeface="Microsoft YaHei" charset="-122"/>
            </a:endParaRPr>
          </a:p>
        </p:txBody>
      </p:sp>
      <p:sp>
        <p:nvSpPr>
          <p:cNvPr id="10" name="Textfeld 9"/>
          <p:cNvSpPr txBox="1">
            <a:spLocks noChangeArrowheads="1"/>
          </p:cNvSpPr>
          <p:nvPr/>
        </p:nvSpPr>
        <p:spPr bwMode="auto">
          <a:xfrm>
            <a:off x="415925" y="2324100"/>
            <a:ext cx="17620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Microsoft YaHei" charset="-122"/>
                <a:ea typeface="Microsoft YaHei" charset="-122"/>
                <a:cs typeface="Microsoft YaHei" charset="-122"/>
                <a:sym typeface="Wingdings" panose="05000000000000000000" pitchFamily="2" charset="2"/>
              </a:rPr>
              <a:t>	</a:t>
            </a:r>
            <a:r>
              <a:rPr lang="zh-CN" altLang="en-US" sz="1600" dirty="0">
                <a:solidFill>
                  <a:schemeClr val="tx1">
                    <a:lumMod val="75000"/>
                    <a:lumOff val="25000"/>
                  </a:schemeClr>
                </a:solidFill>
                <a:latin typeface="Microsoft YaHei" charset="-122"/>
                <a:ea typeface="Microsoft YaHei" charset="-122"/>
                <a:cs typeface="Microsoft YaHei" charset="-122"/>
                <a:sym typeface="Wingdings" panose="05000000000000000000" pitchFamily="2" charset="2"/>
              </a:rPr>
              <a:t>输入 </a:t>
            </a:r>
            <a:r>
              <a:rPr lang="de-CH" sz="1600" dirty="0">
                <a:solidFill>
                  <a:schemeClr val="tx1">
                    <a:lumMod val="75000"/>
                    <a:lumOff val="25000"/>
                  </a:schemeClr>
                </a:solidFill>
                <a:latin typeface="Microsoft YaHei" charset="-122"/>
                <a:ea typeface="Microsoft YaHei" charset="-122"/>
                <a:cs typeface="Microsoft YaHei" charset="-122"/>
                <a:sym typeface="Wingdings" panose="05000000000000000000" pitchFamily="2" charset="2"/>
              </a:rPr>
              <a:t>ISBN</a:t>
            </a:r>
            <a:r>
              <a:rPr lang="zh-CN" altLang="en-US" sz="1600" dirty="0">
                <a:solidFill>
                  <a:schemeClr val="tx1">
                    <a:lumMod val="75000"/>
                    <a:lumOff val="25000"/>
                  </a:schemeClr>
                </a:solidFill>
                <a:latin typeface="Microsoft YaHei" charset="-122"/>
                <a:ea typeface="Microsoft YaHei" charset="-122"/>
                <a:cs typeface="Microsoft YaHei" charset="-122"/>
                <a:sym typeface="Wingdings" panose="05000000000000000000" pitchFamily="2" charset="2"/>
              </a:rPr>
              <a:t> 号</a:t>
            </a:r>
            <a:endParaRPr lang="de-CH" sz="1600" dirty="0">
              <a:solidFill>
                <a:schemeClr val="tx1">
                  <a:lumMod val="75000"/>
                  <a:lumOff val="25000"/>
                </a:schemeClr>
              </a:solidFill>
              <a:latin typeface="Microsoft YaHei" charset="-122"/>
              <a:ea typeface="Microsoft YaHei" charset="-122"/>
              <a:cs typeface="Microsoft YaHei" charset="-122"/>
            </a:endParaRPr>
          </a:p>
        </p:txBody>
      </p:sp>
      <p:sp>
        <p:nvSpPr>
          <p:cNvPr id="9" name="Textfeld 8"/>
          <p:cNvSpPr txBox="1">
            <a:spLocks noChangeArrowheads="1"/>
          </p:cNvSpPr>
          <p:nvPr/>
        </p:nvSpPr>
        <p:spPr bwMode="auto">
          <a:xfrm>
            <a:off x="431437" y="1814701"/>
            <a:ext cx="9605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a:t>
            </a:r>
            <a:r>
              <a:rPr lang="zh-CN" altLang="en-US" sz="1600" dirty="0">
                <a:solidFill>
                  <a:schemeClr val="tx1">
                    <a:lumMod val="75000"/>
                    <a:lumOff val="25000"/>
                  </a:schemeClr>
                </a:solidFill>
                <a:latin typeface="Microsoft YaHei" charset="-122"/>
                <a:ea typeface="Microsoft YaHei" charset="-122"/>
                <a:cs typeface="Microsoft YaHei" charset="-122"/>
                <a:sym typeface="Wingdings" panose="05000000000000000000" pitchFamily="2" charset="2"/>
              </a:rPr>
              <a:t>点击</a:t>
            </a:r>
            <a:endParaRPr lang="de-CH" sz="1600" dirty="0">
              <a:solidFill>
                <a:schemeClr val="tx1">
                  <a:lumMod val="75000"/>
                  <a:lumOff val="25000"/>
                </a:schemeClr>
              </a:solidFill>
              <a:latin typeface="Microsoft YaHei" charset="-122"/>
              <a:ea typeface="Microsoft YaHei" charset="-122"/>
              <a:cs typeface="Microsoft YaHei" charset="-122"/>
            </a:endParaRPr>
          </a:p>
        </p:txBody>
      </p:sp>
      <p:sp>
        <p:nvSpPr>
          <p:cNvPr id="15" name="Textfeld 14"/>
          <p:cNvSpPr txBox="1">
            <a:spLocks noChangeArrowheads="1"/>
          </p:cNvSpPr>
          <p:nvPr/>
        </p:nvSpPr>
        <p:spPr bwMode="auto">
          <a:xfrm>
            <a:off x="422275" y="3460750"/>
            <a:ext cx="21916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a:t>
            </a:r>
            <a:r>
              <a:rPr lang="zh-CN" altLang="en-US" sz="1600" dirty="0">
                <a:solidFill>
                  <a:schemeClr val="tx1">
                    <a:lumMod val="75000"/>
                    <a:lumOff val="25000"/>
                  </a:schemeClr>
                </a:solidFill>
                <a:latin typeface="Microsoft YaHei" charset="-122"/>
                <a:ea typeface="Microsoft YaHei" charset="-122"/>
                <a:cs typeface="Microsoft YaHei" charset="-122"/>
                <a:sym typeface="Wingdings" panose="05000000000000000000" pitchFamily="2" charset="2"/>
              </a:rPr>
              <a:t>点击添加一个项目</a:t>
            </a:r>
            <a:endParaRPr lang="de-CH" sz="1600" b="1" dirty="0">
              <a:solidFill>
                <a:schemeClr val="tx1">
                  <a:lumMod val="75000"/>
                  <a:lumOff val="25000"/>
                </a:schemeClr>
              </a:solidFill>
              <a:latin typeface="Microsoft YaHei" charset="-122"/>
              <a:ea typeface="Microsoft YaHei" charset="-122"/>
              <a:cs typeface="Microsoft YaHei" charset="-122"/>
            </a:endParaRPr>
          </a:p>
        </p:txBody>
      </p:sp>
      <p:grpSp>
        <p:nvGrpSpPr>
          <p:cNvPr id="14349" name="Gruppieren 17"/>
          <p:cNvGrpSpPr>
            <a:grpSpLocks/>
          </p:cNvGrpSpPr>
          <p:nvPr/>
        </p:nvGrpSpPr>
        <p:grpSpPr bwMode="auto">
          <a:xfrm>
            <a:off x="7920038" y="6480175"/>
            <a:ext cx="300037" cy="242888"/>
            <a:chOff x="4716016" y="5877272"/>
            <a:chExt cx="300608" cy="243458"/>
          </a:xfrm>
        </p:grpSpPr>
        <p:sp>
          <p:nvSpPr>
            <p:cNvPr id="19" name="Abgerundetes Rechteck 18"/>
            <p:cNvSpPr/>
            <p:nvPr/>
          </p:nvSpPr>
          <p:spPr>
            <a:xfrm>
              <a:off x="4716016" y="5948878"/>
              <a:ext cx="229035" cy="171852"/>
            </a:xfrm>
            <a:prstGeom prst="roundRect">
              <a:avLst>
                <a:gd name="adj" fmla="val 4861"/>
              </a:avLst>
            </a:prstGeom>
            <a:noFill/>
            <a:ln w="22225">
              <a:solidFill>
                <a:schemeClr val="tx2">
                  <a:lumMod val="40000"/>
                  <a:lumOff val="60000"/>
                </a:schemeClr>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CH" sz="1600">
                <a:solidFill>
                  <a:srgbClr val="C5D6F2"/>
                </a:solidFill>
              </a:endParaRPr>
            </a:p>
          </p:txBody>
        </p:sp>
        <p:sp>
          <p:nvSpPr>
            <p:cNvPr id="20" name="Abgerundetes Rechteck 19"/>
            <p:cNvSpPr/>
            <p:nvPr/>
          </p:nvSpPr>
          <p:spPr>
            <a:xfrm>
              <a:off x="4787589" y="5877272"/>
              <a:ext cx="229035" cy="171852"/>
            </a:xfrm>
            <a:prstGeom prst="roundRect">
              <a:avLst>
                <a:gd name="adj" fmla="val 4861"/>
              </a:avLst>
            </a:prstGeom>
            <a:noFill/>
            <a:ln w="22225">
              <a:solidFill>
                <a:schemeClr val="tx2">
                  <a:lumMod val="40000"/>
                  <a:lumOff val="60000"/>
                </a:schemeClr>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CH" sz="1600">
                <a:solidFill>
                  <a:srgbClr val="C5D6F2"/>
                </a:solidFill>
              </a:endParaRPr>
            </a:p>
          </p:txBody>
        </p:sp>
      </p:grpSp>
      <p:sp>
        <p:nvSpPr>
          <p:cNvPr id="11" name="Textfeld 10"/>
          <p:cNvSpPr txBox="1">
            <a:spLocks noChangeArrowheads="1"/>
          </p:cNvSpPr>
          <p:nvPr/>
        </p:nvSpPr>
        <p:spPr bwMode="auto">
          <a:xfrm>
            <a:off x="415925" y="2922588"/>
            <a:ext cx="1370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a:t>
            </a:r>
            <a:r>
              <a:rPr lang="de-CH" sz="1600" dirty="0">
                <a:solidFill>
                  <a:schemeClr val="tx1">
                    <a:lumMod val="75000"/>
                    <a:lumOff val="25000"/>
                  </a:schemeClr>
                </a:solidFill>
                <a:latin typeface="Microsoft YaHei" charset="-122"/>
                <a:ea typeface="Microsoft YaHei" charset="-122"/>
                <a:cs typeface="Microsoft YaHei" charset="-122"/>
                <a:sym typeface="Wingdings" panose="05000000000000000000" pitchFamily="2" charset="2"/>
              </a:rPr>
              <a:t>	</a:t>
            </a:r>
            <a:r>
              <a:rPr lang="zh-CN" altLang="en-US" sz="1600" dirty="0">
                <a:solidFill>
                  <a:schemeClr val="tx1">
                    <a:lumMod val="75000"/>
                    <a:lumOff val="25000"/>
                  </a:schemeClr>
                </a:solidFill>
                <a:latin typeface="Microsoft YaHei" charset="-122"/>
                <a:ea typeface="Microsoft YaHei" charset="-122"/>
                <a:cs typeface="Microsoft YaHei" charset="-122"/>
                <a:sym typeface="Wingdings" panose="05000000000000000000" pitchFamily="2" charset="2"/>
              </a:rPr>
              <a:t>点击添加</a:t>
            </a:r>
            <a:endParaRPr lang="de-CH" sz="1600" b="1"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27" name="Foliennummernplatzhalter 26"/>
          <p:cNvSpPr>
            <a:spLocks noGrp="1"/>
          </p:cNvSpPr>
          <p:nvPr>
            <p:ph type="sldNum" sz="quarter" idx="12"/>
          </p:nvPr>
        </p:nvSpPr>
        <p:spPr/>
        <p:txBody>
          <a:bodyPr/>
          <a:lstStyle/>
          <a:p>
            <a:fld id="{1DD395BE-59E0-4D38-92A0-CD9F72D4BDA9}" type="slidenum">
              <a:rPr lang="de-CH" smtClean="0"/>
              <a:pPr/>
              <a:t>10</a:t>
            </a:fld>
            <a:endParaRPr lang="de-CH"/>
          </a:p>
        </p:txBody>
      </p:sp>
      <p:pic>
        <p:nvPicPr>
          <p:cNvPr id="4" name="Picture 3"/>
          <p:cNvPicPr>
            <a:picLocks noChangeAspect="1"/>
          </p:cNvPicPr>
          <p:nvPr/>
        </p:nvPicPr>
        <p:blipFill>
          <a:blip r:embed="rId3"/>
          <a:stretch>
            <a:fillRect/>
          </a:stretch>
        </p:blipFill>
        <p:spPr>
          <a:xfrm>
            <a:off x="1362860" y="1854693"/>
            <a:ext cx="1152381" cy="2380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1814701"/>
            <a:ext cx="5851428" cy="3291429"/>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28625" y="284163"/>
            <a:ext cx="8229600" cy="644525"/>
          </a:xfrm>
        </p:spPr>
        <p:txBody>
          <a:bodyPr>
            <a:normAutofit/>
          </a:bodyPr>
          <a:lstStyle/>
          <a:p>
            <a:r>
              <a:rPr lang="de-CH" dirty="0"/>
              <a:t>ISBN </a:t>
            </a:r>
            <a:r>
              <a:rPr lang="zh-CN" altLang="en-US" dirty="0"/>
              <a:t>下载小提示</a:t>
            </a:r>
            <a:endParaRPr lang="de-CH" dirty="0"/>
          </a:p>
        </p:txBody>
      </p:sp>
      <p:sp>
        <p:nvSpPr>
          <p:cNvPr id="15" name="Inhaltsplatzhalter 14"/>
          <p:cNvSpPr>
            <a:spLocks noGrp="1"/>
          </p:cNvSpPr>
          <p:nvPr>
            <p:ph idx="1"/>
          </p:nvPr>
        </p:nvSpPr>
        <p:spPr>
          <a:xfrm>
            <a:off x="457200" y="1214438"/>
            <a:ext cx="8229600" cy="4911725"/>
          </a:xfrm>
        </p:spPr>
        <p:txBody>
          <a:bodyPr/>
          <a:lstStyle/>
          <a:p>
            <a:pPr>
              <a:spcAft>
                <a:spcPts val="2400"/>
              </a:spcAft>
            </a:pPr>
            <a:r>
              <a:rPr lang="zh-CN" altLang="en-US" dirty="0">
                <a:solidFill>
                  <a:schemeClr val="tx1">
                    <a:lumMod val="75000"/>
                    <a:lumOff val="25000"/>
                  </a:schemeClr>
                </a:solidFill>
              </a:rPr>
              <a:t>你只需要输入</a:t>
            </a:r>
            <a:r>
              <a:rPr lang="en-US" altLang="zh-CN" dirty="0">
                <a:solidFill>
                  <a:schemeClr val="tx1">
                    <a:lumMod val="75000"/>
                    <a:lumOff val="25000"/>
                  </a:schemeClr>
                </a:solidFill>
              </a:rPr>
              <a:t>ISBN</a:t>
            </a:r>
            <a:r>
              <a:rPr lang="zh-CN" altLang="en-US" dirty="0">
                <a:solidFill>
                  <a:schemeClr val="tx1">
                    <a:lumMod val="75000"/>
                    <a:lumOff val="25000"/>
                  </a:schemeClr>
                </a:solidFill>
              </a:rPr>
              <a:t>号，不用输入空格或者横杆。</a:t>
            </a:r>
            <a:endParaRPr lang="de-CH" dirty="0">
              <a:solidFill>
                <a:schemeClr val="tx1">
                  <a:lumMod val="75000"/>
                  <a:lumOff val="25000"/>
                </a:schemeClr>
              </a:solidFill>
            </a:endParaRPr>
          </a:p>
          <a:p>
            <a:pPr>
              <a:spcAft>
                <a:spcPts val="2400"/>
              </a:spcAft>
            </a:pPr>
            <a:r>
              <a:rPr lang="zh-CN" altLang="en-US" dirty="0">
                <a:solidFill>
                  <a:schemeClr val="tx1">
                    <a:lumMod val="75000"/>
                    <a:lumOff val="25000"/>
                  </a:schemeClr>
                </a:solidFill>
              </a:rPr>
              <a:t>搜索没结果</a:t>
            </a:r>
            <a:r>
              <a:rPr lang="de-CH" dirty="0">
                <a:solidFill>
                  <a:schemeClr val="tx1">
                    <a:lumMod val="75000"/>
                    <a:lumOff val="25000"/>
                  </a:schemeClr>
                </a:solidFill>
              </a:rPr>
              <a:t>? </a:t>
            </a:r>
            <a:r>
              <a:rPr lang="zh-CN" altLang="en-US" dirty="0">
                <a:solidFill>
                  <a:schemeClr val="tx1">
                    <a:lumMod val="75000"/>
                    <a:lumOff val="25000"/>
                  </a:schemeClr>
                </a:solidFill>
              </a:rPr>
              <a:t>你可以尝试选择不同的搜索目录</a:t>
            </a:r>
            <a:r>
              <a:rPr lang="de-CH" dirty="0">
                <a:solidFill>
                  <a:schemeClr val="tx1">
                    <a:lumMod val="75000"/>
                    <a:lumOff val="25000"/>
                  </a:schemeClr>
                </a:solidFill>
              </a:rPr>
              <a:t>:</a:t>
            </a:r>
            <a:br>
              <a:rPr lang="de-CH" dirty="0">
                <a:solidFill>
                  <a:schemeClr val="tx1">
                    <a:lumMod val="75000"/>
                    <a:lumOff val="25000"/>
                  </a:schemeClr>
                </a:solidFill>
              </a:rPr>
            </a:br>
            <a:r>
              <a:rPr lang="de-CH" b="1" dirty="0">
                <a:solidFill>
                  <a:schemeClr val="tx1">
                    <a:lumMod val="75000"/>
                    <a:lumOff val="25000"/>
                  </a:schemeClr>
                </a:solidFill>
              </a:rPr>
              <a:t>Tools &gt; Options &gt; Search &gt; ISBN download</a:t>
            </a:r>
          </a:p>
          <a:p>
            <a:pPr>
              <a:spcAft>
                <a:spcPts val="2400"/>
              </a:spcAft>
            </a:pPr>
            <a:r>
              <a:rPr lang="zh-CN" altLang="en-US" dirty="0">
                <a:solidFill>
                  <a:schemeClr val="tx1">
                    <a:lumMod val="75000"/>
                    <a:lumOff val="25000"/>
                  </a:schemeClr>
                </a:solidFill>
              </a:rPr>
              <a:t>如果你选择了多个搜索目录供</a:t>
            </a:r>
            <a:r>
              <a:rPr lang="en-US" altLang="zh-CN" dirty="0">
                <a:solidFill>
                  <a:schemeClr val="tx1">
                    <a:lumMod val="75000"/>
                    <a:lumOff val="25000"/>
                  </a:schemeClr>
                </a:solidFill>
              </a:rPr>
              <a:t>ISBN</a:t>
            </a:r>
            <a:r>
              <a:rPr lang="zh-CN" altLang="en-US" dirty="0">
                <a:solidFill>
                  <a:schemeClr val="tx1">
                    <a:lumMod val="75000"/>
                    <a:lumOff val="25000"/>
                  </a:schemeClr>
                </a:solidFill>
              </a:rPr>
              <a:t>搜索下载，请确保您常用的搜索目录出于前面</a:t>
            </a:r>
            <a:r>
              <a:rPr lang="de-CH" dirty="0">
                <a:solidFill>
                  <a:schemeClr val="tx1">
                    <a:lumMod val="75000"/>
                    <a:lumOff val="25000"/>
                  </a:schemeClr>
                </a:solidFill>
              </a:rPr>
              <a:t>. </a:t>
            </a:r>
            <a:r>
              <a:rPr lang="en-US" altLang="zh-CN" dirty="0" err="1">
                <a:solidFill>
                  <a:schemeClr val="tx1">
                    <a:lumMod val="75000"/>
                    <a:lumOff val="25000"/>
                  </a:schemeClr>
                </a:solidFill>
              </a:rPr>
              <a:t>Citavi</a:t>
            </a:r>
            <a:r>
              <a:rPr lang="en-US" altLang="zh-CN" dirty="0">
                <a:solidFill>
                  <a:schemeClr val="tx1">
                    <a:lumMod val="75000"/>
                    <a:lumOff val="25000"/>
                  </a:schemeClr>
                </a:solidFill>
              </a:rPr>
              <a:t> </a:t>
            </a:r>
            <a:r>
              <a:rPr lang="zh-CN" altLang="en-US" dirty="0">
                <a:solidFill>
                  <a:schemeClr val="tx1">
                    <a:lumMod val="75000"/>
                    <a:lumOff val="25000"/>
                  </a:schemeClr>
                </a:solidFill>
              </a:rPr>
              <a:t>是从上到下搜索目录，从第一个目录中找到了信息</a:t>
            </a:r>
            <a:r>
              <a:rPr lang="en-US" altLang="zh-CN" dirty="0">
                <a:solidFill>
                  <a:schemeClr val="tx1">
                    <a:lumMod val="75000"/>
                    <a:lumOff val="25000"/>
                  </a:schemeClr>
                </a:solidFill>
              </a:rPr>
              <a:t>(</a:t>
            </a:r>
            <a:r>
              <a:rPr lang="zh-CN" altLang="en-US" dirty="0">
                <a:solidFill>
                  <a:schemeClr val="tx1">
                    <a:lumMod val="75000"/>
                    <a:lumOff val="25000"/>
                  </a:schemeClr>
                </a:solidFill>
              </a:rPr>
              <a:t>和电话号码！</a:t>
            </a:r>
            <a:r>
              <a:rPr lang="en-US" altLang="zh-CN" dirty="0">
                <a:solidFill>
                  <a:schemeClr val="tx1">
                    <a:lumMod val="75000"/>
                    <a:lumOff val="25000"/>
                  </a:schemeClr>
                </a:solidFill>
              </a:rPr>
              <a:t>)</a:t>
            </a:r>
            <a:endParaRPr lang="de-CH" dirty="0">
              <a:solidFill>
                <a:schemeClr val="tx1">
                  <a:lumMod val="75000"/>
                  <a:lumOff val="25000"/>
                </a:schemeClr>
              </a:solidFill>
            </a:endParaRPr>
          </a:p>
        </p:txBody>
      </p:sp>
      <p:sp>
        <p:nvSpPr>
          <p:cNvPr id="2" name="Foliennummernplatzhalter 1"/>
          <p:cNvSpPr>
            <a:spLocks noGrp="1"/>
          </p:cNvSpPr>
          <p:nvPr>
            <p:ph type="sldNum" sz="quarter" idx="12"/>
          </p:nvPr>
        </p:nvSpPr>
        <p:spPr/>
        <p:txBody>
          <a:bodyPr/>
          <a:lstStyle/>
          <a:p>
            <a:fld id="{BA51A3D6-430B-43A5-98EC-243DDA4351A6}" type="slidenum">
              <a:rPr lang="de-CH" smtClean="0"/>
              <a:pPr/>
              <a:t>11</a:t>
            </a:fld>
            <a:endParaRPr lang="de-CH"/>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428625" y="285750"/>
            <a:ext cx="8229600" cy="642938"/>
          </a:xfrm>
        </p:spPr>
        <p:txBody>
          <a:bodyPr/>
          <a:lstStyle/>
          <a:p>
            <a:r>
              <a:rPr lang="zh-CN" altLang="en-US" dirty="0"/>
              <a:t>使用扫描枪</a:t>
            </a:r>
            <a:endParaRPr lang="de-CH" dirty="0"/>
          </a:p>
        </p:txBody>
      </p:sp>
      <p:pic>
        <p:nvPicPr>
          <p:cNvPr id="1026" name="Picture 2"/>
          <p:cNvPicPr>
            <a:picLocks noChangeAspect="1" noChangeArrowheads="1"/>
          </p:cNvPicPr>
          <p:nvPr/>
        </p:nvPicPr>
        <p:blipFill>
          <a:blip r:embed="rId2"/>
          <a:srcRect t="5172" b="6895"/>
          <a:stretch>
            <a:fillRect/>
          </a:stretch>
        </p:blipFill>
        <p:spPr bwMode="auto">
          <a:xfrm>
            <a:off x="857250" y="1857375"/>
            <a:ext cx="3095625" cy="1214438"/>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a:srcRect/>
          <a:stretch>
            <a:fillRect/>
          </a:stretch>
        </p:blipFill>
        <p:spPr bwMode="auto">
          <a:xfrm>
            <a:off x="4786313" y="3786188"/>
            <a:ext cx="1905000" cy="1571625"/>
          </a:xfrm>
          <a:prstGeom prst="rect">
            <a:avLst/>
          </a:prstGeom>
          <a:ln>
            <a:noFill/>
          </a:ln>
          <a:effectLst>
            <a:outerShdw blurRad="292100" dist="139700" dir="2700000" algn="tl" rotWithShape="0">
              <a:srgbClr val="333333">
                <a:alpha val="65000"/>
              </a:srgbClr>
            </a:outerShdw>
          </a:effectLst>
        </p:spPr>
      </p:pic>
      <p:sp>
        <p:nvSpPr>
          <p:cNvPr id="10" name="Textfeld 9"/>
          <p:cNvSpPr txBox="1">
            <a:spLocks noChangeArrowheads="1"/>
          </p:cNvSpPr>
          <p:nvPr/>
        </p:nvSpPr>
        <p:spPr bwMode="auto">
          <a:xfrm>
            <a:off x="1115616" y="4991100"/>
            <a:ext cx="2417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扫描引文</a:t>
            </a:r>
            <a:r>
              <a:rPr lang="de-CH" sz="1600" dirty="0">
                <a:solidFill>
                  <a:schemeClr val="tx1">
                    <a:lumMod val="75000"/>
                    <a:lumOff val="25000"/>
                  </a:schemeClr>
                </a:solidFill>
                <a:latin typeface="Tahoma" panose="020B0604030504040204" pitchFamily="34" charset="0"/>
                <a:cs typeface="Tahoma" panose="020B0604030504040204" pitchFamily="34" charset="0"/>
              </a:rPr>
              <a:t> (</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或 </a:t>
            </a:r>
            <a:r>
              <a:rPr lang="de-CH" sz="1600" dirty="0">
                <a:solidFill>
                  <a:schemeClr val="tx1">
                    <a:lumMod val="75000"/>
                    <a:lumOff val="25000"/>
                  </a:schemeClr>
                </a:solidFill>
                <a:latin typeface="Tahoma" panose="020B0604030504040204" pitchFamily="34" charset="0"/>
                <a:cs typeface="Tahoma" panose="020B0604030504040204" pitchFamily="34" charset="0"/>
              </a:rPr>
              <a:t>ISBN </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号码</a:t>
            </a:r>
            <a:r>
              <a:rPr lang="de-CH" sz="1600" dirty="0">
                <a:solidFill>
                  <a:schemeClr val="tx1">
                    <a:lumMod val="75000"/>
                    <a:lumOff val="25000"/>
                  </a:schemeClr>
                </a:solidFill>
                <a:latin typeface="Tahoma" panose="020B0604030504040204" pitchFamily="34" charset="0"/>
                <a:cs typeface="Tahoma" panose="020B0604030504040204" pitchFamily="34" charset="0"/>
              </a:rPr>
              <a:t>)</a:t>
            </a:r>
          </a:p>
        </p:txBody>
      </p:sp>
      <p:sp>
        <p:nvSpPr>
          <p:cNvPr id="11" name="Textfeld 10"/>
          <p:cNvSpPr txBox="1">
            <a:spLocks noChangeArrowheads="1"/>
          </p:cNvSpPr>
          <p:nvPr/>
        </p:nvSpPr>
        <p:spPr bwMode="auto">
          <a:xfrm>
            <a:off x="4211638" y="2133600"/>
            <a:ext cx="30444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扫描 </a:t>
            </a:r>
            <a:r>
              <a:rPr lang="de-CH" sz="1600" dirty="0">
                <a:solidFill>
                  <a:schemeClr val="tx1">
                    <a:lumMod val="75000"/>
                    <a:lumOff val="25000"/>
                  </a:schemeClr>
                </a:solidFill>
                <a:latin typeface="Tahoma" panose="020B0604030504040204" pitchFamily="34" charset="0"/>
                <a:cs typeface="Tahoma" panose="020B0604030504040204" pitchFamily="34" charset="0"/>
              </a:rPr>
              <a:t>ISBNs</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，同样可以使用手机</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a:p>
            <a:r>
              <a:rPr lang="de-CH" sz="1600" dirty="0">
                <a:solidFill>
                  <a:schemeClr val="tx1">
                    <a:lumMod val="75000"/>
                    <a:lumOff val="25000"/>
                  </a:schemeClr>
                </a:solidFill>
                <a:latin typeface="Tahoma" panose="020B0604030504040204" pitchFamily="34" charset="0"/>
                <a:cs typeface="Tahoma" panose="020B0604030504040204" pitchFamily="34" charset="0"/>
              </a:rPr>
              <a:t>Citavi </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搜索书目信息</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2" name="Foliennummernplatzhalter 1"/>
          <p:cNvSpPr>
            <a:spLocks noGrp="1"/>
          </p:cNvSpPr>
          <p:nvPr>
            <p:ph type="sldNum" sz="quarter" idx="12"/>
          </p:nvPr>
        </p:nvSpPr>
        <p:spPr/>
        <p:txBody>
          <a:bodyPr/>
          <a:lstStyle/>
          <a:p>
            <a:fld id="{1DD395BE-59E0-4D38-92A0-CD9F72D4BDA9}" type="slidenum">
              <a:rPr lang="de-CH" smtClean="0"/>
              <a:pPr/>
              <a:t>12</a:t>
            </a:fld>
            <a:endParaRPr lang="de-CH"/>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428625" y="285750"/>
            <a:ext cx="8229600" cy="642938"/>
          </a:xfrm>
        </p:spPr>
        <p:txBody>
          <a:bodyPr/>
          <a:lstStyle/>
          <a:p>
            <a:r>
              <a:rPr lang="en-US" altLang="zh-CN" dirty="0" err="1"/>
              <a:t>Citavi</a:t>
            </a:r>
            <a:r>
              <a:rPr lang="en-US" altLang="zh-CN" dirty="0"/>
              <a:t> </a:t>
            </a:r>
            <a:r>
              <a:rPr lang="zh-CN" altLang="en-US" dirty="0"/>
              <a:t>引文类型</a:t>
            </a:r>
            <a:endParaRPr lang="de-CH" dirty="0"/>
          </a:p>
        </p:txBody>
      </p:sp>
      <p:sp>
        <p:nvSpPr>
          <p:cNvPr id="17412" name="Textfeld 9"/>
          <p:cNvSpPr txBox="1">
            <a:spLocks noChangeArrowheads="1"/>
          </p:cNvSpPr>
          <p:nvPr/>
        </p:nvSpPr>
        <p:spPr bwMode="auto">
          <a:xfrm>
            <a:off x="468313" y="1928813"/>
            <a:ext cx="26749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rPr>
              <a:t>35 </a:t>
            </a:r>
            <a:r>
              <a:rPr lang="zh-CN" altLang="en-US" sz="1600" dirty="0">
                <a:solidFill>
                  <a:schemeClr val="tx1">
                    <a:lumMod val="75000"/>
                    <a:lumOff val="25000"/>
                  </a:schemeClr>
                </a:solidFill>
              </a:rPr>
              <a:t>种引文类型</a:t>
            </a:r>
            <a:endParaRPr lang="de-CH" sz="1600" dirty="0">
              <a:solidFill>
                <a:schemeClr val="tx1">
                  <a:lumMod val="75000"/>
                  <a:lumOff val="25000"/>
                </a:schemeClr>
              </a:solidFill>
            </a:endParaRPr>
          </a:p>
          <a:p>
            <a:endParaRPr lang="de-CH" sz="1600" dirty="0">
              <a:solidFill>
                <a:schemeClr val="tx1">
                  <a:lumMod val="75000"/>
                  <a:lumOff val="25000"/>
                </a:schemeClr>
              </a:solidFill>
            </a:endParaRPr>
          </a:p>
          <a:p>
            <a:r>
              <a:rPr lang="zh-CN" altLang="en-US" sz="1600" dirty="0">
                <a:solidFill>
                  <a:schemeClr val="tx1">
                    <a:lumMod val="75000"/>
                    <a:lumOff val="25000"/>
                  </a:schemeClr>
                </a:solidFill>
              </a:rPr>
              <a:t>一般</a:t>
            </a:r>
            <a:r>
              <a:rPr lang="de-CH" sz="1600" dirty="0">
                <a:solidFill>
                  <a:schemeClr val="tx1">
                    <a:lumMod val="75000"/>
                    <a:lumOff val="25000"/>
                  </a:schemeClr>
                </a:solidFill>
              </a:rPr>
              <a:t> </a:t>
            </a:r>
            <a:r>
              <a:rPr lang="zh-CN" altLang="en-US" sz="1600" dirty="0">
                <a:solidFill>
                  <a:schemeClr val="tx1">
                    <a:lumMod val="75000"/>
                    <a:lumOff val="25000"/>
                  </a:schemeClr>
                </a:solidFill>
              </a:rPr>
              <a:t>和</a:t>
            </a:r>
            <a:r>
              <a:rPr lang="de-CH" sz="1600" dirty="0">
                <a:solidFill>
                  <a:schemeClr val="tx1">
                    <a:lumMod val="75000"/>
                    <a:lumOff val="25000"/>
                  </a:schemeClr>
                </a:solidFill>
              </a:rPr>
              <a:t> </a:t>
            </a:r>
            <a:r>
              <a:rPr lang="zh-CN" altLang="en-US" sz="1600" dirty="0">
                <a:solidFill>
                  <a:schemeClr val="tx1">
                    <a:lumMod val="75000"/>
                    <a:lumOff val="25000"/>
                  </a:schemeClr>
                </a:solidFill>
              </a:rPr>
              <a:t>专用的类型</a:t>
            </a:r>
            <a:endParaRPr lang="en-US" altLang="zh-CN" sz="1600" dirty="0">
              <a:solidFill>
                <a:schemeClr val="tx1">
                  <a:lumMod val="75000"/>
                  <a:lumOff val="25000"/>
                </a:schemeClr>
              </a:solidFill>
            </a:endParaRPr>
          </a:p>
          <a:p>
            <a:endParaRPr lang="de-CH" sz="1600" dirty="0">
              <a:solidFill>
                <a:schemeClr val="tx1">
                  <a:lumMod val="75000"/>
                  <a:lumOff val="25000"/>
                </a:schemeClr>
              </a:solidFill>
            </a:endParaRPr>
          </a:p>
          <a:p>
            <a:r>
              <a:rPr lang="zh-CN" altLang="en-US" sz="1600" dirty="0">
                <a:solidFill>
                  <a:schemeClr val="tx1">
                    <a:lumMod val="75000"/>
                    <a:lumOff val="25000"/>
                  </a:schemeClr>
                </a:solidFill>
              </a:rPr>
              <a:t>选择正确的参考类型可以确保参考书目中的资源被正确地格式化。</a:t>
            </a:r>
            <a:endParaRPr lang="de-CH" sz="1600" dirty="0">
              <a:solidFill>
                <a:schemeClr val="tx1">
                  <a:lumMod val="75000"/>
                  <a:lumOff val="25000"/>
                </a:schemeClr>
              </a:solidFill>
            </a:endParaRPr>
          </a:p>
        </p:txBody>
      </p:sp>
      <p:sp>
        <p:nvSpPr>
          <p:cNvPr id="17414" name="Textfeld 12"/>
          <p:cNvSpPr txBox="1">
            <a:spLocks noChangeArrowheads="1"/>
          </p:cNvSpPr>
          <p:nvPr/>
        </p:nvSpPr>
        <p:spPr bwMode="auto">
          <a:xfrm>
            <a:off x="3491880" y="4509120"/>
            <a:ext cx="4213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rPr>
              <a:t>将您经常使用的引用类型拖到左边收藏栏中。</a:t>
            </a:r>
            <a:endParaRPr lang="de-CH" sz="1600" dirty="0">
              <a:solidFill>
                <a:schemeClr val="tx1">
                  <a:lumMod val="75000"/>
                  <a:lumOff val="25000"/>
                </a:schemeClr>
              </a:solidFill>
            </a:endParaRPr>
          </a:p>
        </p:txBody>
      </p:sp>
      <p:sp>
        <p:nvSpPr>
          <p:cNvPr id="6" name="Foliennummernplatzhalter 5"/>
          <p:cNvSpPr>
            <a:spLocks noGrp="1"/>
          </p:cNvSpPr>
          <p:nvPr>
            <p:ph type="sldNum" sz="quarter" idx="12"/>
          </p:nvPr>
        </p:nvSpPr>
        <p:spPr/>
        <p:txBody>
          <a:bodyPr/>
          <a:lstStyle/>
          <a:p>
            <a:fld id="{1DD395BE-59E0-4D38-92A0-CD9F72D4BDA9}" type="slidenum">
              <a:rPr lang="de-CH" smtClean="0"/>
              <a:pPr/>
              <a:t>13</a:t>
            </a:fld>
            <a:endParaRPr lang="de-CH"/>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7752" y="1683822"/>
            <a:ext cx="4577143" cy="2736000"/>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428625" y="285750"/>
            <a:ext cx="8229600" cy="642938"/>
          </a:xfrm>
        </p:spPr>
        <p:txBody>
          <a:bodyPr/>
          <a:lstStyle/>
          <a:p>
            <a:r>
              <a:rPr lang="zh-CN" altLang="en-US" dirty="0"/>
              <a:t>从收集的论文中添加</a:t>
            </a:r>
            <a:endParaRPr lang="de-CH" dirty="0"/>
          </a:p>
        </p:txBody>
      </p:sp>
      <p:sp>
        <p:nvSpPr>
          <p:cNvPr id="18436" name="Inhaltsplatzhalter 2"/>
          <p:cNvSpPr>
            <a:spLocks noGrp="1"/>
          </p:cNvSpPr>
          <p:nvPr>
            <p:ph idx="4294967295"/>
          </p:nvPr>
        </p:nvSpPr>
        <p:spPr>
          <a:xfrm>
            <a:off x="468313" y="1214438"/>
            <a:ext cx="7689850" cy="4911725"/>
          </a:xfrm>
        </p:spPr>
        <p:txBody>
          <a:bodyPr/>
          <a:lstStyle/>
          <a:p>
            <a:pPr>
              <a:buNone/>
            </a:pPr>
            <a:r>
              <a:rPr lang="zh-CN" altLang="en-US" dirty="0"/>
              <a:t>通过以下步骤节省时间</a:t>
            </a:r>
            <a:r>
              <a:rPr lang="en-US" altLang="zh-CN" dirty="0"/>
              <a:t>:</a:t>
            </a:r>
            <a:endParaRPr lang="de-CH" dirty="0"/>
          </a:p>
        </p:txBody>
      </p:sp>
      <p:sp>
        <p:nvSpPr>
          <p:cNvPr id="8" name="Textfeld 7"/>
          <p:cNvSpPr txBox="1">
            <a:spLocks noChangeArrowheads="1"/>
          </p:cNvSpPr>
          <p:nvPr/>
        </p:nvSpPr>
        <p:spPr bwMode="auto">
          <a:xfrm>
            <a:off x="664121" y="1815154"/>
            <a:ext cx="26019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
            </a:pPr>
            <a:r>
              <a:rPr lang="zh-CN" altLang="en-US"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第一，添加编辑的书。</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10" name="Textfeld 9"/>
          <p:cNvSpPr txBox="1">
            <a:spLocks noChangeArrowheads="1"/>
          </p:cNvSpPr>
          <p:nvPr/>
        </p:nvSpPr>
        <p:spPr bwMode="auto">
          <a:xfrm>
            <a:off x="656021" y="2636912"/>
            <a:ext cx="22557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a:t>
            </a:r>
            <a:r>
              <a:rPr lang="zh-CN" altLang="en-US"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第二，</a:t>
            </a:r>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a:t>
            </a:r>
            <a:r>
              <a:rPr lang="zh-CN" altLang="en-US"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添加贡献。</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grpSp>
        <p:nvGrpSpPr>
          <p:cNvPr id="18442" name="Gruppieren 11"/>
          <p:cNvGrpSpPr>
            <a:grpSpLocks/>
          </p:cNvGrpSpPr>
          <p:nvPr/>
        </p:nvGrpSpPr>
        <p:grpSpPr bwMode="auto">
          <a:xfrm>
            <a:off x="7920038" y="6480175"/>
            <a:ext cx="300037" cy="242888"/>
            <a:chOff x="4716016" y="5877272"/>
            <a:chExt cx="300608" cy="243458"/>
          </a:xfrm>
        </p:grpSpPr>
        <p:sp>
          <p:nvSpPr>
            <p:cNvPr id="13" name="Abgerundetes Rechteck 12"/>
            <p:cNvSpPr/>
            <p:nvPr/>
          </p:nvSpPr>
          <p:spPr>
            <a:xfrm>
              <a:off x="4716016" y="5948878"/>
              <a:ext cx="229035" cy="171852"/>
            </a:xfrm>
            <a:prstGeom prst="roundRect">
              <a:avLst>
                <a:gd name="adj" fmla="val 4861"/>
              </a:avLst>
            </a:prstGeom>
            <a:noFill/>
            <a:ln w="22225">
              <a:solidFill>
                <a:schemeClr val="tx2">
                  <a:lumMod val="40000"/>
                  <a:lumOff val="60000"/>
                </a:schemeClr>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CH" sz="1600">
                <a:solidFill>
                  <a:srgbClr val="C5D6F2"/>
                </a:solidFill>
              </a:endParaRPr>
            </a:p>
          </p:txBody>
        </p:sp>
        <p:sp>
          <p:nvSpPr>
            <p:cNvPr id="14" name="Abgerundetes Rechteck 13"/>
            <p:cNvSpPr/>
            <p:nvPr/>
          </p:nvSpPr>
          <p:spPr>
            <a:xfrm>
              <a:off x="4787589" y="5877272"/>
              <a:ext cx="229035" cy="171852"/>
            </a:xfrm>
            <a:prstGeom prst="roundRect">
              <a:avLst>
                <a:gd name="adj" fmla="val 4861"/>
              </a:avLst>
            </a:prstGeom>
            <a:noFill/>
            <a:ln w="22225">
              <a:solidFill>
                <a:schemeClr val="tx2">
                  <a:lumMod val="40000"/>
                  <a:lumOff val="60000"/>
                </a:schemeClr>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CH" sz="1600">
                <a:solidFill>
                  <a:srgbClr val="C5D6F2"/>
                </a:solidFill>
              </a:endParaRPr>
            </a:p>
          </p:txBody>
        </p:sp>
      </p:grpSp>
      <p:sp>
        <p:nvSpPr>
          <p:cNvPr id="2" name="Rechteck 1"/>
          <p:cNvSpPr/>
          <p:nvPr/>
        </p:nvSpPr>
        <p:spPr>
          <a:xfrm>
            <a:off x="5436096" y="2982119"/>
            <a:ext cx="847746" cy="2714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3" name="Foliennummernplatzhalter 2"/>
          <p:cNvSpPr>
            <a:spLocks noGrp="1"/>
          </p:cNvSpPr>
          <p:nvPr>
            <p:ph type="sldNum" sz="quarter" idx="12"/>
          </p:nvPr>
        </p:nvSpPr>
        <p:spPr/>
        <p:txBody>
          <a:bodyPr/>
          <a:lstStyle/>
          <a:p>
            <a:fld id="{1DD395BE-59E0-4D38-92A0-CD9F72D4BDA9}" type="slidenum">
              <a:rPr lang="de-CH" smtClean="0"/>
              <a:pPr/>
              <a:t>14</a:t>
            </a:fld>
            <a:endParaRPr lang="de-CH"/>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535" y="1214438"/>
            <a:ext cx="4092857" cy="4014286"/>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625" y="285750"/>
            <a:ext cx="8229600" cy="642938"/>
          </a:xfrm>
        </p:spPr>
        <p:txBody>
          <a:bodyPr>
            <a:normAutofit/>
          </a:bodyPr>
          <a:lstStyle/>
          <a:p>
            <a:pPr>
              <a:defRPr/>
            </a:pPr>
            <a:r>
              <a:rPr lang="zh-CN" altLang="en-US" dirty="0"/>
              <a:t>搜索资源</a:t>
            </a:r>
            <a:r>
              <a:rPr lang="de-CH" dirty="0"/>
              <a:t>– </a:t>
            </a:r>
            <a:r>
              <a:rPr lang="zh-CN" altLang="en-US" dirty="0"/>
              <a:t>在你的图书馆</a:t>
            </a:r>
            <a:endParaRPr lang="de-CH" dirty="0"/>
          </a:p>
        </p:txBody>
      </p:sp>
      <p:sp>
        <p:nvSpPr>
          <p:cNvPr id="7" name="Textfeld 6"/>
          <p:cNvSpPr txBox="1">
            <a:spLocks noChangeArrowheads="1"/>
          </p:cNvSpPr>
          <p:nvPr/>
        </p:nvSpPr>
        <p:spPr bwMode="auto">
          <a:xfrm>
            <a:off x="557213" y="1785938"/>
            <a:ext cx="24352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a:t>
            </a:r>
            <a:r>
              <a:rPr lang="zh-CN" altLang="en-US"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点击</a:t>
            </a:r>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a:t>
            </a:r>
            <a:r>
              <a:rPr lang="de-CH" sz="1600" b="1"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Online search</a:t>
            </a:r>
            <a:endParaRPr lang="de-CH" sz="1600" b="1"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8" name="Textfeld 7"/>
          <p:cNvSpPr txBox="1">
            <a:spLocks noChangeArrowheads="1"/>
          </p:cNvSpPr>
          <p:nvPr/>
        </p:nvSpPr>
        <p:spPr bwMode="auto">
          <a:xfrm>
            <a:off x="557213" y="2690267"/>
            <a:ext cx="2396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
            </a:pPr>
            <a:r>
              <a:rPr lang="zh-CN" altLang="en-US" sz="1600" dirty="0">
                <a:solidFill>
                  <a:schemeClr val="tx1">
                    <a:lumMod val="75000"/>
                    <a:lumOff val="25000"/>
                  </a:schemeClr>
                </a:solidFill>
                <a:latin typeface="Tahoma" panose="020B0604030504040204" pitchFamily="34" charset="0"/>
                <a:cs typeface="Tahoma" panose="020B0604030504040204" pitchFamily="34" charset="0"/>
              </a:rPr>
              <a:t>如果需要，添加目录</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9" name="Textfeld 8"/>
          <p:cNvSpPr txBox="1">
            <a:spLocks noChangeArrowheads="1"/>
          </p:cNvSpPr>
          <p:nvPr/>
        </p:nvSpPr>
        <p:spPr bwMode="auto">
          <a:xfrm>
            <a:off x="557213" y="3594596"/>
            <a:ext cx="1370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a:t>
            </a:r>
            <a:r>
              <a:rPr lang="zh-CN" altLang="en-US"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执行搜索</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20" name="Textfeld 19"/>
          <p:cNvSpPr txBox="1">
            <a:spLocks noChangeArrowheads="1"/>
          </p:cNvSpPr>
          <p:nvPr/>
        </p:nvSpPr>
        <p:spPr bwMode="auto">
          <a:xfrm>
            <a:off x="557213" y="4498925"/>
            <a:ext cx="21916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
            </a:pPr>
            <a:r>
              <a:rPr lang="zh-CN" altLang="en-US" sz="1600" dirty="0">
                <a:solidFill>
                  <a:schemeClr val="tx1">
                    <a:lumMod val="75000"/>
                    <a:lumOff val="25000"/>
                  </a:schemeClr>
                </a:solidFill>
                <a:latin typeface="Tahoma" panose="020B0604030504040204" pitchFamily="34" charset="0"/>
                <a:cs typeface="Tahoma" panose="020B0604030504040204" pitchFamily="34" charset="0"/>
              </a:rPr>
              <a:t>添加文献到项目中</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grpSp>
        <p:nvGrpSpPr>
          <p:cNvPr id="19468" name="Gruppieren 13"/>
          <p:cNvGrpSpPr>
            <a:grpSpLocks/>
          </p:cNvGrpSpPr>
          <p:nvPr/>
        </p:nvGrpSpPr>
        <p:grpSpPr bwMode="auto">
          <a:xfrm>
            <a:off x="7920038" y="6480175"/>
            <a:ext cx="300037" cy="242888"/>
            <a:chOff x="4716016" y="5877272"/>
            <a:chExt cx="300608" cy="243458"/>
          </a:xfrm>
        </p:grpSpPr>
        <p:sp>
          <p:nvSpPr>
            <p:cNvPr id="15" name="Abgerundetes Rechteck 14"/>
            <p:cNvSpPr/>
            <p:nvPr/>
          </p:nvSpPr>
          <p:spPr>
            <a:xfrm>
              <a:off x="4716016" y="5948878"/>
              <a:ext cx="229035" cy="171852"/>
            </a:xfrm>
            <a:prstGeom prst="roundRect">
              <a:avLst>
                <a:gd name="adj" fmla="val 4861"/>
              </a:avLst>
            </a:prstGeom>
            <a:noFill/>
            <a:ln w="22225">
              <a:solidFill>
                <a:schemeClr val="tx2">
                  <a:lumMod val="40000"/>
                  <a:lumOff val="60000"/>
                </a:schemeClr>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CH" sz="1600">
                <a:solidFill>
                  <a:srgbClr val="C5D6F2"/>
                </a:solidFill>
              </a:endParaRPr>
            </a:p>
          </p:txBody>
        </p:sp>
        <p:sp>
          <p:nvSpPr>
            <p:cNvPr id="16" name="Abgerundetes Rechteck 15"/>
            <p:cNvSpPr/>
            <p:nvPr/>
          </p:nvSpPr>
          <p:spPr>
            <a:xfrm>
              <a:off x="4787589" y="5877272"/>
              <a:ext cx="229035" cy="171852"/>
            </a:xfrm>
            <a:prstGeom prst="roundRect">
              <a:avLst>
                <a:gd name="adj" fmla="val 4861"/>
              </a:avLst>
            </a:prstGeom>
            <a:noFill/>
            <a:ln w="22225">
              <a:solidFill>
                <a:schemeClr val="tx2">
                  <a:lumMod val="40000"/>
                  <a:lumOff val="60000"/>
                </a:schemeClr>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CH" sz="1600">
                <a:solidFill>
                  <a:srgbClr val="C5D6F2"/>
                </a:solidFill>
              </a:endParaRPr>
            </a:p>
          </p:txBody>
        </p:sp>
      </p:grpSp>
      <p:sp>
        <p:nvSpPr>
          <p:cNvPr id="28" name="Foliennummernplatzhalter 27"/>
          <p:cNvSpPr>
            <a:spLocks noGrp="1"/>
          </p:cNvSpPr>
          <p:nvPr>
            <p:ph type="sldNum" sz="quarter" idx="12"/>
          </p:nvPr>
        </p:nvSpPr>
        <p:spPr/>
        <p:txBody>
          <a:bodyPr/>
          <a:lstStyle/>
          <a:p>
            <a:fld id="{1DD395BE-59E0-4D38-92A0-CD9F72D4BDA9}" type="slidenum">
              <a:rPr lang="de-CH" smtClean="0"/>
              <a:pPr/>
              <a:t>15</a:t>
            </a:fld>
            <a:endParaRPr lang="de-CH"/>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3060" y="1785938"/>
            <a:ext cx="5851428" cy="3291429"/>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428625" y="285750"/>
            <a:ext cx="8229600" cy="642938"/>
          </a:xfrm>
        </p:spPr>
        <p:txBody>
          <a:bodyPr/>
          <a:lstStyle/>
          <a:p>
            <a:r>
              <a:rPr lang="zh-CN" altLang="en-US" dirty="0"/>
              <a:t>选择</a:t>
            </a:r>
            <a:endParaRPr lang="de-CH" dirty="0"/>
          </a:p>
        </p:txBody>
      </p:sp>
      <p:sp>
        <p:nvSpPr>
          <p:cNvPr id="20484" name="Textfeld 7"/>
          <p:cNvSpPr txBox="1">
            <a:spLocks noChangeArrowheads="1"/>
          </p:cNvSpPr>
          <p:nvPr/>
        </p:nvSpPr>
        <p:spPr bwMode="auto">
          <a:xfrm>
            <a:off x="428625" y="1785938"/>
            <a:ext cx="25003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在线搜索或导入之后，新引用将显示为一个选择。</a:t>
            </a:r>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endParaRPr lang="zh-CN" altLang="en-US" sz="1600" dirty="0">
              <a:solidFill>
                <a:schemeClr val="tx1">
                  <a:lumMod val="75000"/>
                  <a:lumOff val="25000"/>
                </a:schemeClr>
              </a:solidFill>
              <a:latin typeface="Tahoma" panose="020B0604030504040204" pitchFamily="34" charset="0"/>
              <a:cs typeface="Tahoma" panose="020B0604030504040204" pitchFamily="34" charset="0"/>
            </a:endParaRPr>
          </a:p>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这允许您查看您的新引用，并根据需要分配任务。</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2" name="Foliennummernplatzhalter 1"/>
          <p:cNvSpPr>
            <a:spLocks noGrp="1"/>
          </p:cNvSpPr>
          <p:nvPr>
            <p:ph type="sldNum" sz="quarter" idx="12"/>
          </p:nvPr>
        </p:nvSpPr>
        <p:spPr/>
        <p:txBody>
          <a:bodyPr/>
          <a:lstStyle/>
          <a:p>
            <a:fld id="{1DD395BE-59E0-4D38-92A0-CD9F72D4BDA9}" type="slidenum">
              <a:rPr lang="de-CH" smtClean="0"/>
              <a:pPr/>
              <a:t>16</a:t>
            </a:fld>
            <a:endParaRPr lang="de-CH"/>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1785938"/>
            <a:ext cx="5851428" cy="3291429"/>
          </a:xfrm>
          <a:prstGeom prst="rect">
            <a:avLst/>
          </a:prstGeom>
          <a:ln>
            <a:solidFill>
              <a:schemeClr val="bg1">
                <a:lumMod val="65000"/>
              </a:schemeClr>
            </a:solid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428625" y="285750"/>
            <a:ext cx="8229600" cy="642938"/>
          </a:xfrm>
        </p:spPr>
        <p:txBody>
          <a:bodyPr/>
          <a:lstStyle/>
          <a:p>
            <a:r>
              <a:rPr lang="zh-CN" altLang="en-US" dirty="0"/>
              <a:t>搜索研究数据库</a:t>
            </a:r>
            <a:endParaRPr lang="de-CH" dirty="0"/>
          </a:p>
        </p:txBody>
      </p:sp>
      <p:sp>
        <p:nvSpPr>
          <p:cNvPr id="21508" name="Textfeld 7"/>
          <p:cNvSpPr txBox="1">
            <a:spLocks noChangeArrowheads="1"/>
          </p:cNvSpPr>
          <p:nvPr/>
        </p:nvSpPr>
        <p:spPr bwMode="auto">
          <a:xfrm>
            <a:off x="323850" y="1785938"/>
            <a:ext cx="3148013"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600"/>
              </a:spcBef>
              <a:buFont typeface="Arial" panose="020B0604020202020204" pitchFamily="34" charset="0"/>
              <a:buChar char="•"/>
            </a:pPr>
            <a:r>
              <a:rPr lang="zh-CN" altLang="en-US" sz="1600" dirty="0">
                <a:solidFill>
                  <a:schemeClr val="tx1">
                    <a:lumMod val="75000"/>
                    <a:lumOff val="25000"/>
                  </a:schemeClr>
                </a:solidFill>
                <a:latin typeface="Tahoma" panose="020B0604030504040204" pitchFamily="34" charset="0"/>
                <a:cs typeface="Tahoma" panose="020B0604030504040204" pitchFamily="34" charset="0"/>
              </a:rPr>
              <a:t>许多研究数据库都可以在</a:t>
            </a:r>
            <a:r>
              <a:rPr lang="en-US" altLang="zh-CN" sz="1600" dirty="0" err="1">
                <a:solidFill>
                  <a:schemeClr val="tx1">
                    <a:lumMod val="75000"/>
                    <a:lumOff val="25000"/>
                  </a:schemeClr>
                </a:solidFill>
                <a:latin typeface="Tahoma" panose="020B0604030504040204" pitchFamily="34" charset="0"/>
                <a:cs typeface="Tahoma" panose="020B0604030504040204" pitchFamily="34" charset="0"/>
              </a:rPr>
              <a:t>Citavi</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中进行搜索。</a:t>
            </a:r>
          </a:p>
          <a:p>
            <a:pPr>
              <a:spcBef>
                <a:spcPts val="600"/>
              </a:spcBef>
              <a:buFont typeface="Arial" panose="020B0604020202020204" pitchFamily="34" charset="0"/>
              <a:buChar char="•"/>
            </a:pPr>
            <a:r>
              <a:rPr lang="zh-CN" altLang="en-US" sz="1600" dirty="0">
                <a:solidFill>
                  <a:schemeClr val="tx1">
                    <a:lumMod val="75000"/>
                    <a:lumOff val="25000"/>
                  </a:schemeClr>
                </a:solidFill>
                <a:latin typeface="Tahoma" panose="020B0604030504040204" pitchFamily="34" charset="0"/>
                <a:cs typeface="Tahoma" panose="020B0604030504040204" pitchFamily="34" charset="0"/>
              </a:rPr>
              <a:t>主要信息提供商的数据库</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:CSA</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DIMDI</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EBSCO</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ProQuest</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Ovid</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等。</a:t>
            </a:r>
          </a:p>
          <a:p>
            <a:pPr>
              <a:spcBef>
                <a:spcPts val="600"/>
              </a:spcBef>
              <a:buFont typeface="Arial" panose="020B0604020202020204" pitchFamily="34" charset="0"/>
              <a:buChar char="•"/>
            </a:pPr>
            <a:r>
              <a:rPr lang="zh-CN" altLang="en-US" sz="1600" dirty="0">
                <a:solidFill>
                  <a:schemeClr val="tx1">
                    <a:lumMod val="75000"/>
                    <a:lumOff val="25000"/>
                  </a:schemeClr>
                </a:solidFill>
                <a:latin typeface="Tahoma" panose="020B0604030504040204" pitchFamily="34" charset="0"/>
                <a:cs typeface="Tahoma" panose="020B0604030504040204" pitchFamily="34" charset="0"/>
              </a:rPr>
              <a:t>只有当你的大学授权了数据库，才能获得访问权。</a:t>
            </a:r>
          </a:p>
          <a:p>
            <a:pPr>
              <a:spcBef>
                <a:spcPts val="600"/>
              </a:spcBef>
              <a:buFont typeface="Arial" panose="020B0604020202020204" pitchFamily="34" charset="0"/>
              <a:buChar char="•"/>
            </a:pPr>
            <a:r>
              <a:rPr lang="zh-CN" altLang="en-US" sz="1600" dirty="0">
                <a:solidFill>
                  <a:schemeClr val="tx1">
                    <a:lumMod val="75000"/>
                    <a:lumOff val="25000"/>
                  </a:schemeClr>
                </a:solidFill>
                <a:latin typeface="Tahoma" panose="020B0604030504040204" pitchFamily="34" charset="0"/>
                <a:cs typeface="Tahoma" panose="020B0604030504040204" pitchFamily="34" charset="0"/>
              </a:rPr>
              <a:t>通过</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IP</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地址和</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或密码进行授权。</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3" name="Foliennummernplatzhalter 2"/>
          <p:cNvSpPr>
            <a:spLocks noGrp="1"/>
          </p:cNvSpPr>
          <p:nvPr>
            <p:ph type="sldNum" sz="quarter" idx="12"/>
          </p:nvPr>
        </p:nvSpPr>
        <p:spPr/>
        <p:txBody>
          <a:bodyPr/>
          <a:lstStyle/>
          <a:p>
            <a:fld id="{1DD395BE-59E0-4D38-92A0-CD9F72D4BDA9}" type="slidenum">
              <a:rPr lang="de-CH" smtClean="0"/>
              <a:pPr/>
              <a:t>17</a:t>
            </a:fld>
            <a:endParaRPr lang="de-CH"/>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106" y="1791820"/>
            <a:ext cx="4114286" cy="4114286"/>
          </a:xfrm>
          <a:prstGeom prst="rect">
            <a:avLst/>
          </a:prstGeom>
          <a:ln>
            <a:solidFill>
              <a:schemeClr val="bg1">
                <a:lumMod val="65000"/>
              </a:schemeClr>
            </a:solid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de-CH" dirty="0"/>
              <a:t>Citavi </a:t>
            </a:r>
            <a:r>
              <a:rPr lang="zh-CN" altLang="en-US" dirty="0"/>
              <a:t>设置文件</a:t>
            </a:r>
            <a:endParaRPr lang="de-CH" dirty="0"/>
          </a:p>
        </p:txBody>
      </p:sp>
      <p:sp>
        <p:nvSpPr>
          <p:cNvPr id="22532" name="Textfeld 7"/>
          <p:cNvSpPr txBox="1">
            <a:spLocks noChangeArrowheads="1"/>
          </p:cNvSpPr>
          <p:nvPr/>
        </p:nvSpPr>
        <p:spPr bwMode="auto">
          <a:xfrm>
            <a:off x="403225" y="1785938"/>
            <a:ext cx="30162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600"/>
              </a:spcBef>
              <a:spcAft>
                <a:spcPts val="600"/>
              </a:spcAft>
              <a:buFont typeface="Arial" panose="020B0604020202020204" pitchFamily="34" charset="0"/>
              <a:buChar char="•"/>
            </a:pPr>
            <a:r>
              <a:rPr lang="zh-CN" altLang="en-US" sz="1600" dirty="0">
                <a:solidFill>
                  <a:schemeClr val="tx1">
                    <a:lumMod val="75000"/>
                    <a:lumOff val="25000"/>
                  </a:schemeClr>
                </a:solidFill>
                <a:latin typeface="Tahoma" panose="020B0604030504040204" pitchFamily="34" charset="0"/>
                <a:cs typeface="Tahoma" panose="020B0604030504040204" pitchFamily="34" charset="0"/>
              </a:rPr>
              <a:t>使用特殊许可密钥，图书管理员或其他专业人员才可以创建一个设置文件，允许用户访问该机构授权的数据库。</a:t>
            </a:r>
          </a:p>
          <a:p>
            <a:pPr>
              <a:spcBef>
                <a:spcPts val="600"/>
              </a:spcBef>
              <a:spcAft>
                <a:spcPts val="600"/>
              </a:spcAft>
              <a:buFont typeface="Arial" panose="020B0604020202020204" pitchFamily="34" charset="0"/>
              <a:buChar char="•"/>
            </a:pPr>
            <a:r>
              <a:rPr lang="zh-CN" altLang="en-US" sz="1600" dirty="0">
                <a:solidFill>
                  <a:schemeClr val="tx1">
                    <a:lumMod val="75000"/>
                    <a:lumOff val="25000"/>
                  </a:schemeClr>
                </a:solidFill>
                <a:latin typeface="Tahoma" panose="020B0604030504040204" pitchFamily="34" charset="0"/>
                <a:cs typeface="Tahoma" panose="020B0604030504040204" pitchFamily="34" charset="0"/>
              </a:rPr>
              <a:t>数据库密码加密</a:t>
            </a:r>
          </a:p>
          <a:p>
            <a:pPr>
              <a:spcBef>
                <a:spcPts val="600"/>
              </a:spcBef>
              <a:spcAft>
                <a:spcPts val="600"/>
              </a:spcAft>
              <a:buFont typeface="Arial" panose="020B0604020202020204" pitchFamily="34" charset="0"/>
              <a:buChar char="•"/>
            </a:pPr>
            <a:r>
              <a:rPr lang="zh-CN" altLang="en-US" sz="1600" dirty="0">
                <a:solidFill>
                  <a:schemeClr val="tx1">
                    <a:lumMod val="75000"/>
                    <a:lumOff val="25000"/>
                  </a:schemeClr>
                </a:solidFill>
                <a:latin typeface="Tahoma" panose="020B0604030504040204" pitchFamily="34" charset="0"/>
                <a:cs typeface="Tahoma" panose="020B0604030504040204" pitchFamily="34" charset="0"/>
              </a:rPr>
              <a:t>只有具有相应的站点许可证的用户才能访问数据库。</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4" name="Foliennummernplatzhalter 3"/>
          <p:cNvSpPr>
            <a:spLocks noGrp="1"/>
          </p:cNvSpPr>
          <p:nvPr>
            <p:ph type="sldNum" sz="quarter" idx="12"/>
          </p:nvPr>
        </p:nvSpPr>
        <p:spPr/>
        <p:txBody>
          <a:bodyPr/>
          <a:lstStyle/>
          <a:p>
            <a:fld id="{1DD395BE-59E0-4D38-92A0-CD9F72D4BDA9}" type="slidenum">
              <a:rPr lang="de-CH" smtClean="0"/>
              <a:pPr/>
              <a:t>18</a:t>
            </a:fld>
            <a:endParaRPr lang="de-CH"/>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043" y="1785938"/>
            <a:ext cx="5071429" cy="3264286"/>
          </a:xfrm>
          <a:prstGeom prst="rect">
            <a:avLst/>
          </a:prstGeom>
          <a:ln>
            <a:solidFill>
              <a:schemeClr val="bg1">
                <a:lumMod val="65000"/>
              </a:schemeClr>
            </a:solid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428625" y="285750"/>
            <a:ext cx="8229600" cy="642938"/>
          </a:xfrm>
        </p:spPr>
        <p:txBody>
          <a:bodyPr/>
          <a:lstStyle/>
          <a:p>
            <a:r>
              <a:rPr lang="zh-CN" altLang="en-US" dirty="0"/>
              <a:t>导出结果</a:t>
            </a:r>
            <a:r>
              <a:rPr lang="de-CH" dirty="0"/>
              <a:t>(</a:t>
            </a:r>
            <a:r>
              <a:rPr lang="zh-CN" altLang="en-US" dirty="0"/>
              <a:t>概述</a:t>
            </a:r>
            <a:r>
              <a:rPr lang="de-CH" dirty="0"/>
              <a:t>)</a:t>
            </a:r>
          </a:p>
        </p:txBody>
      </p:sp>
      <p:sp>
        <p:nvSpPr>
          <p:cNvPr id="12" name="Rechteck 11"/>
          <p:cNvSpPr/>
          <p:nvPr/>
        </p:nvSpPr>
        <p:spPr>
          <a:xfrm>
            <a:off x="5715000" y="3929063"/>
            <a:ext cx="2500313" cy="2428875"/>
          </a:xfrm>
          <a:prstGeom prst="rect">
            <a:avLst/>
          </a:prstGeom>
          <a:solidFill>
            <a:schemeClr val="bg1">
              <a:lumMod val="8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anchor="b"/>
          <a:lstStyle/>
          <a:p>
            <a:pPr fontAlgn="auto">
              <a:spcBef>
                <a:spcPts val="0"/>
              </a:spcBef>
              <a:spcAft>
                <a:spcPts val="0"/>
              </a:spcAft>
              <a:defRPr/>
            </a:pPr>
            <a:r>
              <a:rPr lang="de-CH" sz="1000" b="1" dirty="0">
                <a:solidFill>
                  <a:srgbClr val="003888"/>
                </a:solidFill>
                <a:latin typeface="Courier New" pitchFamily="49" charset="0"/>
                <a:cs typeface="Courier New" pitchFamily="49" charset="0"/>
              </a:rPr>
              <a:t>PMID- 19592907</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PT  - Journal </a:t>
            </a:r>
            <a:r>
              <a:rPr lang="de-CH" sz="1000" b="1" dirty="0" err="1">
                <a:solidFill>
                  <a:srgbClr val="003888"/>
                </a:solidFill>
                <a:latin typeface="Courier New" pitchFamily="49" charset="0"/>
                <a:cs typeface="Courier New" pitchFamily="49" charset="0"/>
              </a:rPr>
              <a:t>Article</a:t>
            </a:r>
            <a:endParaRPr lang="de-CH" sz="1000" b="1" dirty="0">
              <a:solidFill>
                <a:srgbClr val="003888"/>
              </a:solidFill>
              <a:latin typeface="Courier New" pitchFamily="49" charset="0"/>
              <a:cs typeface="Courier New" pitchFamily="49" charset="0"/>
            </a:endParaRPr>
          </a:p>
          <a:p>
            <a:pPr fontAlgn="auto">
              <a:spcBef>
                <a:spcPts val="0"/>
              </a:spcBef>
              <a:spcAft>
                <a:spcPts val="0"/>
              </a:spcAft>
              <a:defRPr/>
            </a:pPr>
            <a:r>
              <a:rPr lang="de-CH" sz="1000" b="1" dirty="0">
                <a:solidFill>
                  <a:srgbClr val="003888"/>
                </a:solidFill>
                <a:latin typeface="Courier New" pitchFamily="49" charset="0"/>
                <a:cs typeface="Courier New" pitchFamily="49" charset="0"/>
              </a:rPr>
              <a:t>IS  - 0926-9630 (Print)</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AU  - </a:t>
            </a:r>
            <a:r>
              <a:rPr lang="de-CH" sz="1000" b="1" dirty="0" err="1">
                <a:solidFill>
                  <a:srgbClr val="003888"/>
                </a:solidFill>
                <a:latin typeface="Courier New" pitchFamily="49" charset="0"/>
                <a:cs typeface="Courier New" pitchFamily="49" charset="0"/>
              </a:rPr>
              <a:t>Jauhiainen</a:t>
            </a:r>
            <a:r>
              <a:rPr lang="de-CH" sz="1000" b="1" dirty="0">
                <a:solidFill>
                  <a:srgbClr val="003888"/>
                </a:solidFill>
                <a:latin typeface="Courier New" pitchFamily="49" charset="0"/>
                <a:cs typeface="Courier New" pitchFamily="49" charset="0"/>
              </a:rPr>
              <a:t> A</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AU  - </a:t>
            </a:r>
            <a:r>
              <a:rPr lang="de-CH" sz="1000" b="1" dirty="0" err="1">
                <a:solidFill>
                  <a:srgbClr val="003888"/>
                </a:solidFill>
                <a:latin typeface="Courier New" pitchFamily="49" charset="0"/>
                <a:cs typeface="Courier New" pitchFamily="49" charset="0"/>
              </a:rPr>
              <a:t>Pulkkinen</a:t>
            </a:r>
            <a:r>
              <a:rPr lang="de-CH" sz="1000" b="1" dirty="0">
                <a:solidFill>
                  <a:srgbClr val="003888"/>
                </a:solidFill>
                <a:latin typeface="Courier New" pitchFamily="49" charset="0"/>
                <a:cs typeface="Courier New" pitchFamily="49" charset="0"/>
              </a:rPr>
              <a:t> R</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TI  - Problem-</a:t>
            </a:r>
            <a:r>
              <a:rPr lang="de-CH" sz="1000" b="1" dirty="0" err="1">
                <a:solidFill>
                  <a:srgbClr val="003888"/>
                </a:solidFill>
                <a:latin typeface="Courier New" pitchFamily="49" charset="0"/>
                <a:cs typeface="Courier New" pitchFamily="49" charset="0"/>
              </a:rPr>
              <a:t>based</a:t>
            </a:r>
            <a:r>
              <a:rPr lang="de-CH" sz="1000" b="1" dirty="0">
                <a:solidFill>
                  <a:srgbClr val="003888"/>
                </a:solidFill>
                <a:latin typeface="Courier New" pitchFamily="49" charset="0"/>
                <a:cs typeface="Courier New" pitchFamily="49" charset="0"/>
              </a:rPr>
              <a:t> </a:t>
            </a:r>
            <a:r>
              <a:rPr lang="de-CH" sz="1000" b="1" dirty="0" err="1">
                <a:solidFill>
                  <a:srgbClr val="003888"/>
                </a:solidFill>
                <a:latin typeface="Courier New" pitchFamily="49" charset="0"/>
                <a:cs typeface="Courier New" pitchFamily="49" charset="0"/>
              </a:rPr>
              <a:t>learning</a:t>
            </a:r>
            <a:endParaRPr lang="de-CH" sz="1000" b="1" dirty="0">
              <a:solidFill>
                <a:srgbClr val="003888"/>
              </a:solidFill>
              <a:latin typeface="Courier New" pitchFamily="49" charset="0"/>
              <a:cs typeface="Courier New" pitchFamily="49" charset="0"/>
            </a:endParaRPr>
          </a:p>
          <a:p>
            <a:pPr fontAlgn="auto">
              <a:spcBef>
                <a:spcPts val="0"/>
              </a:spcBef>
              <a:spcAft>
                <a:spcPts val="0"/>
              </a:spcAft>
              <a:defRPr/>
            </a:pPr>
            <a:r>
              <a:rPr lang="de-CH" sz="1000" b="1" dirty="0">
                <a:solidFill>
                  <a:srgbClr val="003888"/>
                </a:solidFill>
                <a:latin typeface="Courier New" pitchFamily="49" charset="0"/>
                <a:cs typeface="Courier New" pitchFamily="49" charset="0"/>
              </a:rPr>
              <a:t>JT  - Studies in </a:t>
            </a:r>
            <a:r>
              <a:rPr lang="de-CH" sz="1000" b="1" dirty="0" err="1">
                <a:solidFill>
                  <a:srgbClr val="003888"/>
                </a:solidFill>
                <a:latin typeface="Courier New" pitchFamily="49" charset="0"/>
                <a:cs typeface="Courier New" pitchFamily="49" charset="0"/>
              </a:rPr>
              <a:t>health</a:t>
            </a:r>
            <a:r>
              <a:rPr lang="de-CH" sz="1000" b="1" dirty="0">
                <a:solidFill>
                  <a:srgbClr val="003888"/>
                </a:solidFill>
                <a:latin typeface="Courier New" pitchFamily="49" charset="0"/>
                <a:cs typeface="Courier New" pitchFamily="49" charset="0"/>
              </a:rPr>
              <a:t> </a:t>
            </a:r>
            <a:br>
              <a:rPr lang="de-CH" sz="1000" b="1" dirty="0">
                <a:solidFill>
                  <a:srgbClr val="003888"/>
                </a:solidFill>
                <a:latin typeface="Courier New" pitchFamily="49" charset="0"/>
                <a:cs typeface="Courier New" pitchFamily="49" charset="0"/>
              </a:rPr>
            </a:br>
            <a:r>
              <a:rPr lang="de-CH" sz="1000" b="1" dirty="0">
                <a:solidFill>
                  <a:srgbClr val="003888"/>
                </a:solidFill>
                <a:latin typeface="Courier New" pitchFamily="49" charset="0"/>
                <a:cs typeface="Courier New" pitchFamily="49" charset="0"/>
              </a:rPr>
              <a:t>PG  - 572-6</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VI  - 146</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DP  - 2009</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MH  - Education</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MH  - Nursing </a:t>
            </a:r>
          </a:p>
        </p:txBody>
      </p:sp>
      <p:sp>
        <p:nvSpPr>
          <p:cNvPr id="13" name="Rechteck 12"/>
          <p:cNvSpPr/>
          <p:nvPr/>
        </p:nvSpPr>
        <p:spPr>
          <a:xfrm>
            <a:off x="2500313" y="3714750"/>
            <a:ext cx="2500312" cy="2571750"/>
          </a:xfrm>
          <a:prstGeom prst="rect">
            <a:avLst/>
          </a:prstGeom>
          <a:solidFill>
            <a:schemeClr val="bg1"/>
          </a:solidFill>
          <a:ln>
            <a:solidFill>
              <a:schemeClr val="bg1">
                <a:lumMod val="65000"/>
              </a:schemeClr>
            </a:solidFill>
          </a:ln>
        </p:spPr>
        <p:style>
          <a:lnRef idx="1">
            <a:schemeClr val="accent2"/>
          </a:lnRef>
          <a:fillRef idx="2">
            <a:schemeClr val="accent2"/>
          </a:fillRef>
          <a:effectRef idx="1">
            <a:schemeClr val="accent2"/>
          </a:effectRef>
          <a:fontRef idx="minor">
            <a:schemeClr val="dk1"/>
          </a:fontRef>
        </p:style>
        <p:txBody>
          <a:bodyPr anchor="b"/>
          <a:lstStyle/>
          <a:p>
            <a:pPr fontAlgn="auto">
              <a:spcBef>
                <a:spcPts val="0"/>
              </a:spcBef>
              <a:spcAft>
                <a:spcPts val="0"/>
              </a:spcAft>
              <a:defRPr/>
            </a:pPr>
            <a:r>
              <a:rPr lang="de-CH" sz="1000" b="1" dirty="0">
                <a:solidFill>
                  <a:srgbClr val="003888"/>
                </a:solidFill>
                <a:latin typeface="Courier New" pitchFamily="49" charset="0"/>
                <a:cs typeface="Courier New" pitchFamily="49" charset="0"/>
              </a:rPr>
              <a:t>@</a:t>
            </a:r>
            <a:r>
              <a:rPr lang="de-CH" sz="1000" b="1" dirty="0" err="1">
                <a:solidFill>
                  <a:srgbClr val="003888"/>
                </a:solidFill>
                <a:latin typeface="Courier New" pitchFamily="49" charset="0"/>
                <a:cs typeface="Courier New" pitchFamily="49" charset="0"/>
              </a:rPr>
              <a:t>article</a:t>
            </a:r>
            <a:r>
              <a:rPr lang="de-CH" sz="1000" b="1" dirty="0">
                <a:solidFill>
                  <a:srgbClr val="003888"/>
                </a:solidFill>
                <a:latin typeface="Courier New" pitchFamily="49" charset="0"/>
                <a:cs typeface="Courier New" pitchFamily="49" charset="0"/>
              </a:rPr>
              <a:t>{Jauhiainen_Pulkkinen:2009,</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 </a:t>
            </a:r>
            <a:r>
              <a:rPr lang="de-CH" sz="1000" b="1" dirty="0" err="1">
                <a:solidFill>
                  <a:srgbClr val="003888"/>
                </a:solidFill>
                <a:latin typeface="Courier New" pitchFamily="49" charset="0"/>
                <a:cs typeface="Courier New" pitchFamily="49" charset="0"/>
              </a:rPr>
              <a:t>author</a:t>
            </a:r>
            <a:r>
              <a:rPr lang="de-CH" sz="1000" b="1" dirty="0">
                <a:solidFill>
                  <a:srgbClr val="003888"/>
                </a:solidFill>
                <a:latin typeface="Courier New" pitchFamily="49" charset="0"/>
                <a:cs typeface="Courier New" pitchFamily="49" charset="0"/>
              </a:rPr>
              <a:t> = {</a:t>
            </a:r>
            <a:r>
              <a:rPr lang="de-CH" sz="1000" b="1" dirty="0" err="1">
                <a:solidFill>
                  <a:srgbClr val="003888"/>
                </a:solidFill>
                <a:latin typeface="Courier New" pitchFamily="49" charset="0"/>
                <a:cs typeface="Courier New" pitchFamily="49" charset="0"/>
              </a:rPr>
              <a:t>Jauhiainen</a:t>
            </a:r>
            <a:r>
              <a:rPr lang="de-CH" sz="1000" b="1" dirty="0">
                <a:solidFill>
                  <a:srgbClr val="003888"/>
                </a:solidFill>
                <a:latin typeface="Courier New" pitchFamily="49" charset="0"/>
                <a:cs typeface="Courier New" pitchFamily="49" charset="0"/>
              </a:rPr>
              <a:t>, A. </a:t>
            </a:r>
            <a:r>
              <a:rPr lang="de-CH" sz="1000" b="1" dirty="0" err="1">
                <a:solidFill>
                  <a:srgbClr val="003888"/>
                </a:solidFill>
                <a:latin typeface="Courier New" pitchFamily="49" charset="0"/>
                <a:cs typeface="Courier New" pitchFamily="49" charset="0"/>
              </a:rPr>
              <a:t>and</a:t>
            </a:r>
            <a:r>
              <a:rPr lang="de-CH" sz="1000" b="1" dirty="0">
                <a:solidFill>
                  <a:srgbClr val="003888"/>
                </a:solidFill>
                <a:latin typeface="Courier New" pitchFamily="49" charset="0"/>
                <a:cs typeface="Courier New" pitchFamily="49" charset="0"/>
              </a:rPr>
              <a:t> </a:t>
            </a:r>
            <a:r>
              <a:rPr lang="de-CH" sz="1000" b="1" dirty="0" err="1">
                <a:solidFill>
                  <a:srgbClr val="003888"/>
                </a:solidFill>
                <a:latin typeface="Courier New" pitchFamily="49" charset="0"/>
                <a:cs typeface="Courier New" pitchFamily="49" charset="0"/>
              </a:rPr>
              <a:t>Pulkkinen</a:t>
            </a:r>
            <a:r>
              <a:rPr lang="de-CH" sz="1000" b="1" dirty="0">
                <a:solidFill>
                  <a:srgbClr val="003888"/>
                </a:solidFill>
                <a:latin typeface="Courier New" pitchFamily="49" charset="0"/>
                <a:cs typeface="Courier New" pitchFamily="49" charset="0"/>
              </a:rPr>
              <a:t>, R.},</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 </a:t>
            </a:r>
            <a:r>
              <a:rPr lang="de-CH" sz="1000" b="1" dirty="0" err="1">
                <a:solidFill>
                  <a:srgbClr val="003888"/>
                </a:solidFill>
                <a:latin typeface="Courier New" pitchFamily="49" charset="0"/>
                <a:cs typeface="Courier New" pitchFamily="49" charset="0"/>
              </a:rPr>
              <a:t>year</a:t>
            </a:r>
            <a:r>
              <a:rPr lang="de-CH" sz="1000" b="1" dirty="0">
                <a:solidFill>
                  <a:srgbClr val="003888"/>
                </a:solidFill>
                <a:latin typeface="Courier New" pitchFamily="49" charset="0"/>
                <a:cs typeface="Courier New" pitchFamily="49" charset="0"/>
              </a:rPr>
              <a:t> = {2009},</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 title = {Problem-</a:t>
            </a:r>
            <a:r>
              <a:rPr lang="de-CH" sz="1000" b="1" dirty="0" err="1">
                <a:solidFill>
                  <a:srgbClr val="003888"/>
                </a:solidFill>
                <a:latin typeface="Courier New" pitchFamily="49" charset="0"/>
                <a:cs typeface="Courier New" pitchFamily="49" charset="0"/>
              </a:rPr>
              <a:t>based</a:t>
            </a:r>
            <a:r>
              <a:rPr lang="de-CH" sz="1000" b="1" dirty="0">
                <a:solidFill>
                  <a:srgbClr val="003888"/>
                </a:solidFill>
                <a:latin typeface="Courier New" pitchFamily="49" charset="0"/>
                <a:cs typeface="Courier New" pitchFamily="49" charset="0"/>
              </a:rPr>
              <a:t> </a:t>
            </a:r>
            <a:r>
              <a:rPr lang="de-CH" sz="1000" b="1" dirty="0" err="1">
                <a:solidFill>
                  <a:srgbClr val="003888"/>
                </a:solidFill>
                <a:latin typeface="Courier New" pitchFamily="49" charset="0"/>
                <a:cs typeface="Courier New" pitchFamily="49" charset="0"/>
              </a:rPr>
              <a:t>learning</a:t>
            </a:r>
            <a:r>
              <a:rPr lang="de-CH" sz="1000" b="1" dirty="0">
                <a:solidFill>
                  <a:srgbClr val="003888"/>
                </a:solidFill>
                <a:latin typeface="Courier New" pitchFamily="49" charset="0"/>
                <a:cs typeface="Courier New" pitchFamily="49" charset="0"/>
              </a:rPr>
              <a:t> </a:t>
            </a:r>
            <a:r>
              <a:rPr lang="de-CH" sz="1000" b="1" dirty="0" err="1">
                <a:solidFill>
                  <a:srgbClr val="003888"/>
                </a:solidFill>
                <a:latin typeface="Courier New" pitchFamily="49" charset="0"/>
                <a:cs typeface="Courier New" pitchFamily="49" charset="0"/>
              </a:rPr>
              <a:t>and</a:t>
            </a:r>
            <a:r>
              <a:rPr lang="de-CH" sz="1000" b="1" dirty="0">
                <a:solidFill>
                  <a:srgbClr val="003888"/>
                </a:solidFill>
                <a:latin typeface="Courier New" pitchFamily="49" charset="0"/>
                <a:cs typeface="Courier New" pitchFamily="49" charset="0"/>
              </a:rPr>
              <a:t> e-</a:t>
            </a:r>
            <a:r>
              <a:rPr lang="de-CH" sz="1000" b="1" dirty="0" err="1">
                <a:solidFill>
                  <a:srgbClr val="003888"/>
                </a:solidFill>
                <a:latin typeface="Courier New" pitchFamily="49" charset="0"/>
                <a:cs typeface="Courier New" pitchFamily="49" charset="0"/>
              </a:rPr>
              <a:t>learning</a:t>
            </a:r>
            <a:r>
              <a:rPr lang="de-CH" sz="1000" b="1" dirty="0">
                <a:solidFill>
                  <a:srgbClr val="003888"/>
                </a:solidFill>
                <a:latin typeface="Courier New" pitchFamily="49" charset="0"/>
                <a:cs typeface="Courier New" pitchFamily="49" charset="0"/>
              </a:rPr>
              <a:t> </a:t>
            </a:r>
            <a:r>
              <a:rPr lang="de-CH" sz="1000" b="1" dirty="0" err="1">
                <a:solidFill>
                  <a:srgbClr val="003888"/>
                </a:solidFill>
                <a:latin typeface="Courier New" pitchFamily="49" charset="0"/>
                <a:cs typeface="Courier New" pitchFamily="49" charset="0"/>
              </a:rPr>
              <a:t>methods</a:t>
            </a:r>
            <a:r>
              <a:rPr lang="de-CH" sz="1000" b="1" dirty="0">
                <a:solidFill>
                  <a:srgbClr val="003888"/>
                </a:solidFill>
                <a:latin typeface="Courier New" pitchFamily="49" charset="0"/>
                <a:cs typeface="Courier New" pitchFamily="49" charset="0"/>
              </a:rPr>
              <a:t> in </a:t>
            </a:r>
            <a:r>
              <a:rPr lang="de-CH" sz="1000" b="1" dirty="0" err="1">
                <a:solidFill>
                  <a:srgbClr val="003888"/>
                </a:solidFill>
                <a:latin typeface="Courier New" pitchFamily="49" charset="0"/>
                <a:cs typeface="Courier New" pitchFamily="49" charset="0"/>
              </a:rPr>
              <a:t>clinical</a:t>
            </a:r>
            <a:r>
              <a:rPr lang="de-CH" sz="1000" b="1" dirty="0">
                <a:solidFill>
                  <a:srgbClr val="003888"/>
                </a:solidFill>
                <a:latin typeface="Courier New" pitchFamily="49" charset="0"/>
                <a:cs typeface="Courier New" pitchFamily="49" charset="0"/>
              </a:rPr>
              <a:t> </a:t>
            </a:r>
            <a:r>
              <a:rPr lang="de-CH" sz="1000" b="1" dirty="0" err="1">
                <a:solidFill>
                  <a:srgbClr val="003888"/>
                </a:solidFill>
                <a:latin typeface="Courier New" pitchFamily="49" charset="0"/>
                <a:cs typeface="Courier New" pitchFamily="49" charset="0"/>
              </a:rPr>
              <a:t>practice</a:t>
            </a:r>
            <a:r>
              <a:rPr lang="de-CH" sz="1000" b="1" dirty="0">
                <a:solidFill>
                  <a:srgbClr val="003888"/>
                </a:solidFill>
                <a:latin typeface="Courier New" pitchFamily="49" charset="0"/>
                <a:cs typeface="Courier New" pitchFamily="49" charset="0"/>
              </a:rPr>
              <a:t>},</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 </a:t>
            </a:r>
            <a:r>
              <a:rPr lang="de-CH" sz="1000" b="1" dirty="0" err="1">
                <a:solidFill>
                  <a:srgbClr val="003888"/>
                </a:solidFill>
                <a:latin typeface="Courier New" pitchFamily="49" charset="0"/>
                <a:cs typeface="Courier New" pitchFamily="49" charset="0"/>
              </a:rPr>
              <a:t>keywords</a:t>
            </a:r>
            <a:r>
              <a:rPr lang="de-CH" sz="1000" b="1" dirty="0">
                <a:solidFill>
                  <a:srgbClr val="003888"/>
                </a:solidFill>
                <a:latin typeface="Courier New" pitchFamily="49" charset="0"/>
                <a:cs typeface="Courier New" pitchFamily="49" charset="0"/>
              </a:rPr>
              <a:t> = {Education; Nursing},</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 </a:t>
            </a:r>
            <a:r>
              <a:rPr lang="de-CH" sz="1000" b="1" dirty="0" err="1">
                <a:solidFill>
                  <a:srgbClr val="003888"/>
                </a:solidFill>
                <a:latin typeface="Courier New" pitchFamily="49" charset="0"/>
                <a:cs typeface="Courier New" pitchFamily="49" charset="0"/>
              </a:rPr>
              <a:t>pages</a:t>
            </a:r>
            <a:r>
              <a:rPr lang="de-CH" sz="1000" b="1" dirty="0">
                <a:solidFill>
                  <a:srgbClr val="003888"/>
                </a:solidFill>
                <a:latin typeface="Courier New" pitchFamily="49" charset="0"/>
                <a:cs typeface="Courier New" pitchFamily="49" charset="0"/>
              </a:rPr>
              <a:t> = {572--576},</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 </a:t>
            </a:r>
            <a:r>
              <a:rPr lang="de-CH" sz="1000" b="1" dirty="0" err="1">
                <a:solidFill>
                  <a:srgbClr val="003888"/>
                </a:solidFill>
                <a:latin typeface="Courier New" pitchFamily="49" charset="0"/>
                <a:cs typeface="Courier New" pitchFamily="49" charset="0"/>
              </a:rPr>
              <a:t>volume</a:t>
            </a:r>
            <a:r>
              <a:rPr lang="de-CH" sz="1000" b="1" dirty="0">
                <a:solidFill>
                  <a:srgbClr val="003888"/>
                </a:solidFill>
                <a:latin typeface="Courier New" pitchFamily="49" charset="0"/>
                <a:cs typeface="Courier New" pitchFamily="49" charset="0"/>
              </a:rPr>
              <a:t> = {146},</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 </a:t>
            </a:r>
            <a:r>
              <a:rPr lang="de-CH" sz="1000" b="1" dirty="0" err="1">
                <a:solidFill>
                  <a:srgbClr val="003888"/>
                </a:solidFill>
                <a:latin typeface="Courier New" pitchFamily="49" charset="0"/>
                <a:cs typeface="Courier New" pitchFamily="49" charset="0"/>
              </a:rPr>
              <a:t>issn</a:t>
            </a:r>
            <a:r>
              <a:rPr lang="de-CH" sz="1000" b="1" dirty="0">
                <a:solidFill>
                  <a:srgbClr val="003888"/>
                </a:solidFill>
                <a:latin typeface="Courier New" pitchFamily="49" charset="0"/>
                <a:cs typeface="Courier New" pitchFamily="49" charset="0"/>
              </a:rPr>
              <a:t> = {0926-9630},</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 </a:t>
            </a:r>
            <a:r>
              <a:rPr lang="de-CH" sz="1000" b="1" dirty="0" err="1">
                <a:solidFill>
                  <a:srgbClr val="003888"/>
                </a:solidFill>
                <a:latin typeface="Courier New" pitchFamily="49" charset="0"/>
                <a:cs typeface="Courier New" pitchFamily="49" charset="0"/>
              </a:rPr>
              <a:t>journal</a:t>
            </a:r>
            <a:r>
              <a:rPr lang="de-CH" sz="1000" b="1" dirty="0">
                <a:solidFill>
                  <a:srgbClr val="003888"/>
                </a:solidFill>
                <a:latin typeface="Courier New" pitchFamily="49" charset="0"/>
                <a:cs typeface="Courier New" pitchFamily="49" charset="0"/>
              </a:rPr>
              <a:t> = {Studies in </a:t>
            </a:r>
            <a:r>
              <a:rPr lang="de-CH" sz="1000" b="1" dirty="0" err="1">
                <a:solidFill>
                  <a:srgbClr val="003888"/>
                </a:solidFill>
                <a:latin typeface="Courier New" pitchFamily="49" charset="0"/>
                <a:cs typeface="Courier New" pitchFamily="49" charset="0"/>
              </a:rPr>
              <a:t>health</a:t>
            </a:r>
            <a:r>
              <a:rPr lang="de-CH" sz="1000" b="1" dirty="0">
                <a:solidFill>
                  <a:srgbClr val="003888"/>
                </a:solidFill>
                <a:latin typeface="Courier New" pitchFamily="49" charset="0"/>
                <a:cs typeface="Courier New" pitchFamily="49" charset="0"/>
              </a:rPr>
              <a:t>}</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a:t>
            </a:r>
          </a:p>
        </p:txBody>
      </p:sp>
      <p:sp>
        <p:nvSpPr>
          <p:cNvPr id="14" name="Rechteck 13"/>
          <p:cNvSpPr/>
          <p:nvPr/>
        </p:nvSpPr>
        <p:spPr>
          <a:xfrm>
            <a:off x="2500313" y="1143000"/>
            <a:ext cx="2500312" cy="2428875"/>
          </a:xfrm>
          <a:prstGeom prst="rect">
            <a:avLst/>
          </a:prstGeom>
          <a:solidFill>
            <a:schemeClr val="bg1"/>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anchor="b"/>
          <a:lstStyle/>
          <a:p>
            <a:pPr fontAlgn="auto">
              <a:spcBef>
                <a:spcPts val="0"/>
              </a:spcBef>
              <a:spcAft>
                <a:spcPts val="0"/>
              </a:spcAft>
              <a:defRPr/>
            </a:pPr>
            <a:r>
              <a:rPr lang="de-CH" sz="1000" b="1" dirty="0">
                <a:solidFill>
                  <a:srgbClr val="003888"/>
                </a:solidFill>
                <a:latin typeface="Courier New" pitchFamily="49" charset="0"/>
                <a:cs typeface="Courier New" pitchFamily="49" charset="0"/>
              </a:rPr>
              <a:t>TY  - JOUR</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SN  - 0926-9630</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AU  - </a:t>
            </a:r>
            <a:r>
              <a:rPr lang="de-CH" sz="1000" b="1" dirty="0" err="1">
                <a:solidFill>
                  <a:srgbClr val="003888"/>
                </a:solidFill>
                <a:latin typeface="Courier New" pitchFamily="49" charset="0"/>
                <a:cs typeface="Courier New" pitchFamily="49" charset="0"/>
              </a:rPr>
              <a:t>Jauhiainen</a:t>
            </a:r>
            <a:r>
              <a:rPr lang="de-CH" sz="1000" b="1" dirty="0">
                <a:solidFill>
                  <a:srgbClr val="003888"/>
                </a:solidFill>
                <a:latin typeface="Courier New" pitchFamily="49" charset="0"/>
                <a:cs typeface="Courier New" pitchFamily="49" charset="0"/>
              </a:rPr>
              <a:t>, A.</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AU  - </a:t>
            </a:r>
            <a:r>
              <a:rPr lang="de-CH" sz="1000" b="1" dirty="0" err="1">
                <a:solidFill>
                  <a:srgbClr val="003888"/>
                </a:solidFill>
                <a:latin typeface="Courier New" pitchFamily="49" charset="0"/>
                <a:cs typeface="Courier New" pitchFamily="49" charset="0"/>
              </a:rPr>
              <a:t>Pulkkinen</a:t>
            </a:r>
            <a:r>
              <a:rPr lang="de-CH" sz="1000" b="1" dirty="0">
                <a:solidFill>
                  <a:srgbClr val="003888"/>
                </a:solidFill>
                <a:latin typeface="Courier New" pitchFamily="49" charset="0"/>
                <a:cs typeface="Courier New" pitchFamily="49" charset="0"/>
              </a:rPr>
              <a:t>, R.</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T1  - Problem-</a:t>
            </a:r>
            <a:r>
              <a:rPr lang="de-CH" sz="1000" b="1" dirty="0" err="1">
                <a:solidFill>
                  <a:srgbClr val="003888"/>
                </a:solidFill>
                <a:latin typeface="Courier New" pitchFamily="49" charset="0"/>
                <a:cs typeface="Courier New" pitchFamily="49" charset="0"/>
              </a:rPr>
              <a:t>based</a:t>
            </a:r>
            <a:r>
              <a:rPr lang="de-CH" sz="1000" b="1" dirty="0">
                <a:solidFill>
                  <a:srgbClr val="003888"/>
                </a:solidFill>
                <a:latin typeface="Courier New" pitchFamily="49" charset="0"/>
                <a:cs typeface="Courier New" pitchFamily="49" charset="0"/>
              </a:rPr>
              <a:t> </a:t>
            </a:r>
            <a:r>
              <a:rPr lang="de-CH" sz="1000" b="1" dirty="0" err="1">
                <a:solidFill>
                  <a:srgbClr val="003888"/>
                </a:solidFill>
                <a:latin typeface="Courier New" pitchFamily="49" charset="0"/>
                <a:cs typeface="Courier New" pitchFamily="49" charset="0"/>
              </a:rPr>
              <a:t>learning</a:t>
            </a:r>
            <a:endParaRPr lang="de-CH" sz="1000" b="1" dirty="0">
              <a:solidFill>
                <a:srgbClr val="003888"/>
              </a:solidFill>
              <a:latin typeface="Courier New" pitchFamily="49" charset="0"/>
              <a:cs typeface="Courier New" pitchFamily="49" charset="0"/>
            </a:endParaRPr>
          </a:p>
          <a:p>
            <a:pPr fontAlgn="auto">
              <a:spcBef>
                <a:spcPts val="0"/>
              </a:spcBef>
              <a:spcAft>
                <a:spcPts val="0"/>
              </a:spcAft>
              <a:defRPr/>
            </a:pPr>
            <a:r>
              <a:rPr lang="de-CH" sz="1000" b="1" dirty="0">
                <a:solidFill>
                  <a:srgbClr val="003888"/>
                </a:solidFill>
                <a:latin typeface="Courier New" pitchFamily="49" charset="0"/>
                <a:cs typeface="Courier New" pitchFamily="49" charset="0"/>
              </a:rPr>
              <a:t>JF  - Studies in </a:t>
            </a:r>
            <a:r>
              <a:rPr lang="de-CH" sz="1000" b="1" dirty="0" err="1">
                <a:solidFill>
                  <a:srgbClr val="003888"/>
                </a:solidFill>
                <a:latin typeface="Courier New" pitchFamily="49" charset="0"/>
                <a:cs typeface="Courier New" pitchFamily="49" charset="0"/>
              </a:rPr>
              <a:t>health</a:t>
            </a:r>
            <a:r>
              <a:rPr lang="de-CH" sz="1000" b="1" dirty="0">
                <a:solidFill>
                  <a:srgbClr val="003888"/>
                </a:solidFill>
                <a:latin typeface="Courier New" pitchFamily="49" charset="0"/>
                <a:cs typeface="Courier New" pitchFamily="49" charset="0"/>
              </a:rPr>
              <a:t> </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SP  - 572</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EP  - 576</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VL  - 146</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PY  - 2009</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KW  - Education</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KW  - Nursing</a:t>
            </a:r>
          </a:p>
          <a:p>
            <a:pPr fontAlgn="auto">
              <a:spcBef>
                <a:spcPts val="0"/>
              </a:spcBef>
              <a:spcAft>
                <a:spcPts val="0"/>
              </a:spcAft>
              <a:defRPr/>
            </a:pPr>
            <a:r>
              <a:rPr lang="de-CH" sz="1000" b="1" dirty="0">
                <a:solidFill>
                  <a:srgbClr val="003888"/>
                </a:solidFill>
                <a:latin typeface="Courier New" pitchFamily="49" charset="0"/>
                <a:cs typeface="Courier New" pitchFamily="49" charset="0"/>
              </a:rPr>
              <a:t>ER  -</a:t>
            </a:r>
          </a:p>
        </p:txBody>
      </p:sp>
      <p:sp>
        <p:nvSpPr>
          <p:cNvPr id="15" name="Rechteck 14"/>
          <p:cNvSpPr/>
          <p:nvPr/>
        </p:nvSpPr>
        <p:spPr>
          <a:xfrm>
            <a:off x="5072063" y="1143000"/>
            <a:ext cx="2500312" cy="2428875"/>
          </a:xfrm>
          <a:prstGeom prst="rect">
            <a:avLst/>
          </a:prstGeom>
          <a:solidFill>
            <a:schemeClr val="bg1"/>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b"/>
          <a:lstStyle/>
          <a:p>
            <a:pPr fontAlgn="auto">
              <a:spcBef>
                <a:spcPts val="0"/>
              </a:spcBef>
              <a:spcAft>
                <a:spcPts val="0"/>
              </a:spcAft>
              <a:defRPr/>
            </a:pPr>
            <a:r>
              <a:rPr lang="en-US" sz="1000" b="1" dirty="0">
                <a:solidFill>
                  <a:srgbClr val="003888"/>
                </a:solidFill>
                <a:latin typeface="Courier New" pitchFamily="49" charset="0"/>
                <a:cs typeface="Courier New" pitchFamily="49" charset="0"/>
              </a:rPr>
              <a:t>%0 Journal Article</a:t>
            </a:r>
          </a:p>
          <a:p>
            <a:pPr fontAlgn="auto">
              <a:spcBef>
                <a:spcPts val="0"/>
              </a:spcBef>
              <a:spcAft>
                <a:spcPts val="0"/>
              </a:spcAft>
              <a:defRPr/>
            </a:pPr>
            <a:r>
              <a:rPr lang="en-US" sz="1000" b="1" dirty="0">
                <a:solidFill>
                  <a:srgbClr val="003888"/>
                </a:solidFill>
                <a:latin typeface="Courier New" pitchFamily="49" charset="0"/>
                <a:cs typeface="Courier New" pitchFamily="49" charset="0"/>
              </a:rPr>
              <a:t>%@ 0926-9630</a:t>
            </a:r>
          </a:p>
          <a:p>
            <a:pPr fontAlgn="auto">
              <a:spcBef>
                <a:spcPts val="0"/>
              </a:spcBef>
              <a:spcAft>
                <a:spcPts val="0"/>
              </a:spcAft>
              <a:defRPr/>
            </a:pPr>
            <a:r>
              <a:rPr lang="en-US" sz="1000" b="1" dirty="0">
                <a:solidFill>
                  <a:srgbClr val="003888"/>
                </a:solidFill>
                <a:latin typeface="Courier New" pitchFamily="49" charset="0"/>
                <a:cs typeface="Courier New" pitchFamily="49" charset="0"/>
              </a:rPr>
              <a:t>%A </a:t>
            </a:r>
            <a:r>
              <a:rPr lang="en-US" sz="1000" b="1" dirty="0" err="1">
                <a:solidFill>
                  <a:srgbClr val="003888"/>
                </a:solidFill>
                <a:latin typeface="Courier New" pitchFamily="49" charset="0"/>
                <a:cs typeface="Courier New" pitchFamily="49" charset="0"/>
              </a:rPr>
              <a:t>Jauhiainen</a:t>
            </a:r>
            <a:r>
              <a:rPr lang="en-US" sz="1000" b="1" dirty="0">
                <a:solidFill>
                  <a:srgbClr val="003888"/>
                </a:solidFill>
                <a:latin typeface="Courier New" pitchFamily="49" charset="0"/>
                <a:cs typeface="Courier New" pitchFamily="49" charset="0"/>
              </a:rPr>
              <a:t>, A.</a:t>
            </a:r>
          </a:p>
          <a:p>
            <a:pPr fontAlgn="auto">
              <a:spcBef>
                <a:spcPts val="0"/>
              </a:spcBef>
              <a:spcAft>
                <a:spcPts val="0"/>
              </a:spcAft>
              <a:defRPr/>
            </a:pPr>
            <a:r>
              <a:rPr lang="en-US" sz="1000" b="1" dirty="0">
                <a:solidFill>
                  <a:srgbClr val="003888"/>
                </a:solidFill>
                <a:latin typeface="Courier New" pitchFamily="49" charset="0"/>
                <a:cs typeface="Courier New" pitchFamily="49" charset="0"/>
              </a:rPr>
              <a:t>%A </a:t>
            </a:r>
            <a:r>
              <a:rPr lang="en-US" sz="1000" b="1" dirty="0" err="1">
                <a:solidFill>
                  <a:srgbClr val="003888"/>
                </a:solidFill>
                <a:latin typeface="Courier New" pitchFamily="49" charset="0"/>
                <a:cs typeface="Courier New" pitchFamily="49" charset="0"/>
              </a:rPr>
              <a:t>Pulkkinen</a:t>
            </a:r>
            <a:r>
              <a:rPr lang="en-US" sz="1000" b="1" dirty="0">
                <a:solidFill>
                  <a:srgbClr val="003888"/>
                </a:solidFill>
                <a:latin typeface="Courier New" pitchFamily="49" charset="0"/>
                <a:cs typeface="Courier New" pitchFamily="49" charset="0"/>
              </a:rPr>
              <a:t>, R.</a:t>
            </a:r>
          </a:p>
          <a:p>
            <a:pPr fontAlgn="auto">
              <a:spcBef>
                <a:spcPts val="0"/>
              </a:spcBef>
              <a:spcAft>
                <a:spcPts val="0"/>
              </a:spcAft>
              <a:defRPr/>
            </a:pPr>
            <a:r>
              <a:rPr lang="en-US" sz="1000" b="1" dirty="0">
                <a:solidFill>
                  <a:srgbClr val="003888"/>
                </a:solidFill>
                <a:latin typeface="Courier New" pitchFamily="49" charset="0"/>
                <a:cs typeface="Courier New" pitchFamily="49" charset="0"/>
              </a:rPr>
              <a:t>%T Problem-based learning</a:t>
            </a:r>
          </a:p>
          <a:p>
            <a:pPr fontAlgn="auto">
              <a:spcBef>
                <a:spcPts val="0"/>
              </a:spcBef>
              <a:spcAft>
                <a:spcPts val="0"/>
              </a:spcAft>
              <a:defRPr/>
            </a:pPr>
            <a:r>
              <a:rPr lang="en-US" sz="1000" b="1" dirty="0">
                <a:solidFill>
                  <a:srgbClr val="003888"/>
                </a:solidFill>
                <a:latin typeface="Courier New" pitchFamily="49" charset="0"/>
                <a:cs typeface="Courier New" pitchFamily="49" charset="0"/>
              </a:rPr>
              <a:t>%J Studies in health </a:t>
            </a:r>
          </a:p>
          <a:p>
            <a:pPr fontAlgn="auto">
              <a:spcBef>
                <a:spcPts val="0"/>
              </a:spcBef>
              <a:spcAft>
                <a:spcPts val="0"/>
              </a:spcAft>
              <a:defRPr/>
            </a:pPr>
            <a:r>
              <a:rPr lang="en-US" sz="1000" b="1" dirty="0">
                <a:solidFill>
                  <a:srgbClr val="003888"/>
                </a:solidFill>
                <a:latin typeface="Courier New" pitchFamily="49" charset="0"/>
                <a:cs typeface="Courier New" pitchFamily="49" charset="0"/>
              </a:rPr>
              <a:t>%P 572-576</a:t>
            </a:r>
          </a:p>
          <a:p>
            <a:pPr fontAlgn="auto">
              <a:spcBef>
                <a:spcPts val="0"/>
              </a:spcBef>
              <a:spcAft>
                <a:spcPts val="0"/>
              </a:spcAft>
              <a:defRPr/>
            </a:pPr>
            <a:r>
              <a:rPr lang="en-US" sz="1000" b="1" dirty="0">
                <a:solidFill>
                  <a:srgbClr val="003888"/>
                </a:solidFill>
                <a:latin typeface="Courier New" pitchFamily="49" charset="0"/>
                <a:cs typeface="Courier New" pitchFamily="49" charset="0"/>
              </a:rPr>
              <a:t>%V 146</a:t>
            </a:r>
          </a:p>
          <a:p>
            <a:pPr fontAlgn="auto">
              <a:spcBef>
                <a:spcPts val="0"/>
              </a:spcBef>
              <a:spcAft>
                <a:spcPts val="0"/>
              </a:spcAft>
              <a:defRPr/>
            </a:pPr>
            <a:r>
              <a:rPr lang="en-US" sz="1000" b="1" dirty="0">
                <a:solidFill>
                  <a:srgbClr val="003888"/>
                </a:solidFill>
                <a:latin typeface="Courier New" pitchFamily="49" charset="0"/>
                <a:cs typeface="Courier New" pitchFamily="49" charset="0"/>
              </a:rPr>
              <a:t>%D 2009</a:t>
            </a:r>
          </a:p>
          <a:p>
            <a:pPr fontAlgn="auto">
              <a:spcBef>
                <a:spcPts val="0"/>
              </a:spcBef>
              <a:spcAft>
                <a:spcPts val="0"/>
              </a:spcAft>
              <a:defRPr/>
            </a:pPr>
            <a:r>
              <a:rPr lang="en-US" sz="1000" b="1" dirty="0">
                <a:solidFill>
                  <a:srgbClr val="003888"/>
                </a:solidFill>
                <a:latin typeface="Courier New" pitchFamily="49" charset="0"/>
                <a:cs typeface="Courier New" pitchFamily="49" charset="0"/>
              </a:rPr>
              <a:t>%K Education</a:t>
            </a:r>
          </a:p>
          <a:p>
            <a:pPr fontAlgn="auto">
              <a:spcBef>
                <a:spcPts val="0"/>
              </a:spcBef>
              <a:spcAft>
                <a:spcPts val="0"/>
              </a:spcAft>
              <a:defRPr/>
            </a:pPr>
            <a:r>
              <a:rPr lang="en-US" sz="1000" b="1" dirty="0">
                <a:solidFill>
                  <a:srgbClr val="003888"/>
                </a:solidFill>
                <a:latin typeface="Courier New" pitchFamily="49" charset="0"/>
                <a:cs typeface="Courier New" pitchFamily="49" charset="0"/>
              </a:rPr>
              <a:t>%K Nursing</a:t>
            </a:r>
          </a:p>
          <a:p>
            <a:pPr fontAlgn="auto">
              <a:spcBef>
                <a:spcPts val="0"/>
              </a:spcBef>
              <a:spcAft>
                <a:spcPts val="0"/>
              </a:spcAft>
              <a:defRPr/>
            </a:pPr>
            <a:endParaRPr lang="de-CH" sz="1000" b="1" dirty="0">
              <a:solidFill>
                <a:srgbClr val="003888"/>
              </a:solidFill>
              <a:latin typeface="Courier New" pitchFamily="49" charset="0"/>
              <a:cs typeface="Courier New" pitchFamily="49" charset="0"/>
            </a:endParaRPr>
          </a:p>
        </p:txBody>
      </p:sp>
      <p:sp>
        <p:nvSpPr>
          <p:cNvPr id="16" name="Rechteck 15"/>
          <p:cNvSpPr/>
          <p:nvPr/>
        </p:nvSpPr>
        <p:spPr>
          <a:xfrm>
            <a:off x="3214688" y="1071563"/>
            <a:ext cx="1071562" cy="285750"/>
          </a:xfrm>
          <a:prstGeom prst="rect">
            <a:avLst/>
          </a:prstGeom>
          <a:solidFill>
            <a:schemeClr val="bg1"/>
          </a:solidFill>
          <a:ln>
            <a:solidFill>
              <a:schemeClr val="bg1">
                <a:lumMod val="65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de-CH" b="1" dirty="0"/>
              <a:t>RIS</a:t>
            </a:r>
          </a:p>
        </p:txBody>
      </p:sp>
      <p:sp>
        <p:nvSpPr>
          <p:cNvPr id="17" name="Rechteck 16"/>
          <p:cNvSpPr/>
          <p:nvPr/>
        </p:nvSpPr>
        <p:spPr>
          <a:xfrm>
            <a:off x="5429250" y="1071563"/>
            <a:ext cx="1785938" cy="285750"/>
          </a:xfrm>
          <a:prstGeom prst="rect">
            <a:avLst/>
          </a:prstGeom>
          <a:solidFill>
            <a:schemeClr val="bg1"/>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de-CH" b="1" dirty="0"/>
              <a:t>EndNote Tagged</a:t>
            </a:r>
          </a:p>
        </p:txBody>
      </p:sp>
      <p:sp>
        <p:nvSpPr>
          <p:cNvPr id="18" name="Rechteck 17"/>
          <p:cNvSpPr/>
          <p:nvPr/>
        </p:nvSpPr>
        <p:spPr>
          <a:xfrm>
            <a:off x="2857500" y="3643313"/>
            <a:ext cx="1785938" cy="285750"/>
          </a:xfrm>
          <a:prstGeom prst="rect">
            <a:avLst/>
          </a:prstGeom>
          <a:solidFill>
            <a:schemeClr val="bg1"/>
          </a:solidFill>
          <a:ln>
            <a:solidFill>
              <a:schemeClr val="bg1">
                <a:lumMod val="65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de-CH" b="1" dirty="0"/>
              <a:t>BibTeX</a:t>
            </a:r>
          </a:p>
        </p:txBody>
      </p:sp>
      <p:sp>
        <p:nvSpPr>
          <p:cNvPr id="19" name="Rechteck 18"/>
          <p:cNvSpPr/>
          <p:nvPr/>
        </p:nvSpPr>
        <p:spPr>
          <a:xfrm>
            <a:off x="6072188" y="3786188"/>
            <a:ext cx="1785937" cy="285750"/>
          </a:xfrm>
          <a:prstGeom prst="rect">
            <a:avLst/>
          </a:prstGeom>
          <a:solidFill>
            <a:schemeClr val="bg1">
              <a:lumMod val="8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de-CH" b="1" dirty="0"/>
              <a:t>Non-Standard</a:t>
            </a:r>
          </a:p>
        </p:txBody>
      </p:sp>
      <p:sp>
        <p:nvSpPr>
          <p:cNvPr id="20" name="Textfeld 19"/>
          <p:cNvSpPr txBox="1">
            <a:spLocks noChangeArrowheads="1"/>
          </p:cNvSpPr>
          <p:nvPr/>
        </p:nvSpPr>
        <p:spPr bwMode="auto">
          <a:xfrm>
            <a:off x="325438" y="1785938"/>
            <a:ext cx="2230437"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1800"/>
              </a:spcAft>
              <a:buFont typeface="Arial" panose="020B0604020202020204" pitchFamily="34" charset="0"/>
              <a:buChar char="•"/>
            </a:pPr>
            <a:r>
              <a:rPr lang="de-CH" sz="1600" dirty="0">
                <a:solidFill>
                  <a:schemeClr val="tx1">
                    <a:lumMod val="75000"/>
                    <a:lumOff val="25000"/>
                  </a:schemeClr>
                </a:solidFill>
                <a:latin typeface="Tahoma" panose="020B0604030504040204" pitchFamily="34" charset="0"/>
                <a:cs typeface="Tahoma" panose="020B0604030504040204" pitchFamily="34" charset="0"/>
              </a:rPr>
              <a:t>.ris, .enw, and .bib</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文件可以通过双击文来导入。</a:t>
            </a:r>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pPr>
              <a:spcAft>
                <a:spcPts val="1800"/>
              </a:spcAft>
              <a:buFont typeface="Arial" panose="020B0604020202020204" pitchFamily="34" charset="0"/>
              <a:buChar char="•"/>
            </a:pPr>
            <a:r>
              <a:rPr lang="zh-CN" altLang="en-US" sz="1600" dirty="0">
                <a:solidFill>
                  <a:schemeClr val="tx1">
                    <a:lumMod val="75000"/>
                    <a:lumOff val="25000"/>
                  </a:schemeClr>
                </a:solidFill>
                <a:latin typeface="Tahoma" panose="020B0604030504040204" pitchFamily="34" charset="0"/>
                <a:cs typeface="Tahoma" panose="020B0604030504040204" pitchFamily="34" charset="0"/>
              </a:rPr>
              <a:t>其他结构化格式的文件可以在</a:t>
            </a:r>
            <a:r>
              <a:rPr lang="en-US" altLang="zh-CN" sz="1600" dirty="0" err="1">
                <a:solidFill>
                  <a:schemeClr val="tx1">
                    <a:lumMod val="75000"/>
                    <a:lumOff val="25000"/>
                  </a:schemeClr>
                </a:solidFill>
                <a:latin typeface="Tahoma" panose="020B0604030504040204" pitchFamily="34" charset="0"/>
                <a:cs typeface="Tahoma" panose="020B0604030504040204" pitchFamily="34" charset="0"/>
              </a:rPr>
              <a:t>Citavi</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中使用特殊的过滤器导入。</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2" name="Foliennummernplatzhalter 1"/>
          <p:cNvSpPr>
            <a:spLocks noGrp="1"/>
          </p:cNvSpPr>
          <p:nvPr>
            <p:ph type="sldNum" sz="quarter" idx="12"/>
          </p:nvPr>
        </p:nvSpPr>
        <p:spPr/>
        <p:txBody>
          <a:bodyPr/>
          <a:lstStyle/>
          <a:p>
            <a:fld id="{1DD395BE-59E0-4D38-92A0-CD9F72D4BDA9}" type="slidenum">
              <a:rPr lang="de-CH" smtClean="0"/>
              <a:pPr/>
              <a:t>19</a:t>
            </a:fld>
            <a:endParaRPr lang="de-CH"/>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el 1"/>
          <p:cNvSpPr>
            <a:spLocks noGrp="1"/>
          </p:cNvSpPr>
          <p:nvPr>
            <p:ph type="title"/>
          </p:nvPr>
        </p:nvSpPr>
        <p:spPr>
          <a:xfrm>
            <a:off x="428625" y="285750"/>
            <a:ext cx="8229600" cy="642938"/>
          </a:xfrm>
        </p:spPr>
        <p:txBody>
          <a:bodyPr/>
          <a:lstStyle/>
          <a:p>
            <a:r>
              <a:rPr lang="de-CH" dirty="0"/>
              <a:t>Presentation Notes</a:t>
            </a:r>
          </a:p>
        </p:txBody>
      </p:sp>
      <p:sp>
        <p:nvSpPr>
          <p:cNvPr id="3" name="Inhaltsplatzhalter 2"/>
          <p:cNvSpPr>
            <a:spLocks noGrp="1"/>
          </p:cNvSpPr>
          <p:nvPr>
            <p:ph idx="4294967295"/>
          </p:nvPr>
        </p:nvSpPr>
        <p:spPr>
          <a:xfrm>
            <a:off x="539750" y="1214438"/>
            <a:ext cx="7150100" cy="4911725"/>
          </a:xfrm>
        </p:spPr>
        <p:txBody>
          <a:bodyPr/>
          <a:lstStyle/>
          <a:p>
            <a:pPr>
              <a:buFont typeface="Arial" charset="0"/>
              <a:buChar char="•"/>
              <a:defRPr/>
            </a:pPr>
            <a:r>
              <a:rPr lang="de-CH" dirty="0"/>
              <a:t>Do not show this slide during a presentation.</a:t>
            </a:r>
          </a:p>
          <a:p>
            <a:pPr>
              <a:buFont typeface="Arial" charset="0"/>
              <a:buChar char="•"/>
              <a:defRPr/>
            </a:pPr>
            <a:r>
              <a:rPr lang="de-CH" dirty="0"/>
              <a:t>In some slides you will see the following symbol:</a:t>
            </a:r>
          </a:p>
          <a:p>
            <a:pPr>
              <a:buFont typeface="Arial" charset="0"/>
              <a:buChar char="•"/>
              <a:defRPr/>
            </a:pPr>
            <a:endParaRPr lang="de-CH" dirty="0"/>
          </a:p>
          <a:p>
            <a:pPr marL="361950" indent="0">
              <a:buFont typeface="Arial" charset="0"/>
              <a:buNone/>
              <a:defRPr/>
            </a:pPr>
            <a:r>
              <a:rPr lang="de-CH" dirty="0"/>
              <a:t>This means that a step-by-step slideshow with multiple screenshots is available for the topic discussed.  </a:t>
            </a:r>
          </a:p>
          <a:p>
            <a:pPr>
              <a:buFont typeface="Arial" charset="0"/>
              <a:buChar char="•"/>
              <a:defRPr/>
            </a:pPr>
            <a:r>
              <a:rPr lang="de-CH" dirty="0"/>
              <a:t>If you need screenshots for your own presentations or website, we recommend the page </a:t>
            </a:r>
            <a:r>
              <a:rPr lang="de-CH" dirty="0">
                <a:hlinkClick r:id="rId2"/>
              </a:rPr>
              <a:t>www.citavi.com/hints</a:t>
            </a:r>
            <a:r>
              <a:rPr lang="de-CH" dirty="0"/>
              <a:t>. There you can find an overview of all of our slideshows (i.e. series of screenshots that show how to use Citavi). You can easily copy these screenshots.</a:t>
            </a:r>
          </a:p>
        </p:txBody>
      </p:sp>
      <p:grpSp>
        <p:nvGrpSpPr>
          <p:cNvPr id="7173" name="Gruppieren 6"/>
          <p:cNvGrpSpPr>
            <a:grpSpLocks/>
          </p:cNvGrpSpPr>
          <p:nvPr/>
        </p:nvGrpSpPr>
        <p:grpSpPr bwMode="auto">
          <a:xfrm>
            <a:off x="1111250" y="1844675"/>
            <a:ext cx="301625" cy="242888"/>
            <a:chOff x="4716016" y="5877272"/>
            <a:chExt cx="300608" cy="243458"/>
          </a:xfrm>
        </p:grpSpPr>
        <p:sp>
          <p:nvSpPr>
            <p:cNvPr id="5" name="Abgerundetes Rechteck 4"/>
            <p:cNvSpPr/>
            <p:nvPr/>
          </p:nvSpPr>
          <p:spPr>
            <a:xfrm>
              <a:off x="4716016" y="5948878"/>
              <a:ext cx="227829" cy="171852"/>
            </a:xfrm>
            <a:prstGeom prst="roundRect">
              <a:avLst>
                <a:gd name="adj" fmla="val 4861"/>
              </a:avLst>
            </a:prstGeom>
            <a:noFill/>
            <a:ln w="22225">
              <a:solidFill>
                <a:schemeClr val="tx2">
                  <a:lumMod val="40000"/>
                  <a:lumOff val="60000"/>
                </a:schemeClr>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CH" sz="1600">
                <a:solidFill>
                  <a:srgbClr val="C5D6F2"/>
                </a:solidFill>
              </a:endParaRPr>
            </a:p>
          </p:txBody>
        </p:sp>
        <p:sp>
          <p:nvSpPr>
            <p:cNvPr id="6" name="Abgerundetes Rechteck 5"/>
            <p:cNvSpPr/>
            <p:nvPr/>
          </p:nvSpPr>
          <p:spPr>
            <a:xfrm>
              <a:off x="4788795" y="5877272"/>
              <a:ext cx="227829" cy="171852"/>
            </a:xfrm>
            <a:prstGeom prst="roundRect">
              <a:avLst>
                <a:gd name="adj" fmla="val 4861"/>
              </a:avLst>
            </a:prstGeom>
            <a:noFill/>
            <a:ln w="22225">
              <a:solidFill>
                <a:schemeClr val="tx2">
                  <a:lumMod val="40000"/>
                  <a:lumOff val="60000"/>
                </a:schemeClr>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CH" sz="1600">
                <a:solidFill>
                  <a:srgbClr val="C5D6F2"/>
                </a:solidFill>
              </a:endParaRPr>
            </a:p>
          </p:txBody>
        </p:sp>
      </p:grpSp>
      <p:sp>
        <p:nvSpPr>
          <p:cNvPr id="2" name="Foliennummernplatzhalter 1"/>
          <p:cNvSpPr>
            <a:spLocks noGrp="1"/>
          </p:cNvSpPr>
          <p:nvPr>
            <p:ph type="sldNum" sz="quarter" idx="12"/>
          </p:nvPr>
        </p:nvSpPr>
        <p:spPr/>
        <p:txBody>
          <a:bodyPr/>
          <a:lstStyle/>
          <a:p>
            <a:fld id="{1DD395BE-59E0-4D38-92A0-CD9F72D4BDA9}" type="slidenum">
              <a:rPr lang="de-CH" smtClean="0"/>
              <a:pPr/>
              <a:t>2</a:t>
            </a:fld>
            <a:endParaRPr lang="de-CH"/>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428625" y="285750"/>
            <a:ext cx="8229600" cy="642938"/>
          </a:xfrm>
        </p:spPr>
        <p:txBody>
          <a:bodyPr/>
          <a:lstStyle/>
          <a:p>
            <a:r>
              <a:rPr lang="zh-CN" altLang="en-US" dirty="0"/>
              <a:t>导入</a:t>
            </a:r>
            <a:r>
              <a:rPr lang="de-CH" dirty="0"/>
              <a:t> RIS </a:t>
            </a:r>
            <a:r>
              <a:rPr lang="zh-CN" altLang="en-US" dirty="0"/>
              <a:t>文件</a:t>
            </a:r>
            <a:endParaRPr lang="de-CH" dirty="0"/>
          </a:p>
        </p:txBody>
      </p:sp>
      <p:sp>
        <p:nvSpPr>
          <p:cNvPr id="24581" name="Textfeld 8"/>
          <p:cNvSpPr txBox="1">
            <a:spLocks noChangeArrowheads="1"/>
          </p:cNvSpPr>
          <p:nvPr/>
        </p:nvSpPr>
        <p:spPr bwMode="auto">
          <a:xfrm>
            <a:off x="428625" y="1785938"/>
            <a:ext cx="2428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举例</a:t>
            </a:r>
            <a:r>
              <a:rPr lang="de-CH" sz="1600" dirty="0">
                <a:solidFill>
                  <a:schemeClr val="tx1">
                    <a:lumMod val="75000"/>
                    <a:lumOff val="25000"/>
                  </a:schemeClr>
                </a:solidFill>
                <a:latin typeface="Tahoma" panose="020B0604030504040204" pitchFamily="34" charset="0"/>
                <a:cs typeface="Tahoma" panose="020B0604030504040204" pitchFamily="34" charset="0"/>
              </a:rPr>
              <a:t>, </a:t>
            </a:r>
            <a:br>
              <a:rPr lang="de-CH" sz="1600" dirty="0">
                <a:solidFill>
                  <a:schemeClr val="tx1">
                    <a:lumMod val="75000"/>
                    <a:lumOff val="25000"/>
                  </a:schemeClr>
                </a:solidFill>
                <a:latin typeface="Tahoma" panose="020B0604030504040204" pitchFamily="34" charset="0"/>
                <a:cs typeface="Tahoma" panose="020B0604030504040204" pitchFamily="34" charset="0"/>
              </a:rPr>
            </a:br>
            <a:r>
              <a:rPr lang="de-CH" sz="1600" dirty="0">
                <a:solidFill>
                  <a:schemeClr val="tx1">
                    <a:lumMod val="75000"/>
                    <a:lumOff val="25000"/>
                  </a:schemeClr>
                </a:solidFill>
                <a:latin typeface="Tahoma" panose="020B0604030504040204" pitchFamily="34" charset="0"/>
                <a:cs typeface="Tahoma" panose="020B0604030504040204" pitchFamily="34" charset="0"/>
              </a:rPr>
              <a:t>www.scirus.com</a:t>
            </a:r>
          </a:p>
        </p:txBody>
      </p:sp>
      <p:pic>
        <p:nvPicPr>
          <p:cNvPr id="2" name="Grafik 1"/>
          <p:cNvPicPr>
            <a:picLocks noChangeAspect="1"/>
          </p:cNvPicPr>
          <p:nvPr/>
        </p:nvPicPr>
        <p:blipFill>
          <a:blip r:embed="rId3"/>
          <a:stretch>
            <a:fillRect/>
          </a:stretch>
        </p:blipFill>
        <p:spPr>
          <a:xfrm>
            <a:off x="2520000" y="1800000"/>
            <a:ext cx="6095238" cy="3809524"/>
          </a:xfrm>
          <a:prstGeom prst="rect">
            <a:avLst/>
          </a:prstGeom>
          <a:ln>
            <a:solidFill>
              <a:schemeClr val="bg1">
                <a:lumMod val="65000"/>
              </a:schemeClr>
            </a:solidFill>
          </a:ln>
        </p:spPr>
      </p:pic>
      <p:sp>
        <p:nvSpPr>
          <p:cNvPr id="3" name="Foliennummernplatzhalter 2"/>
          <p:cNvSpPr>
            <a:spLocks noGrp="1"/>
          </p:cNvSpPr>
          <p:nvPr>
            <p:ph type="sldNum" sz="quarter" idx="12"/>
          </p:nvPr>
        </p:nvSpPr>
        <p:spPr/>
        <p:txBody>
          <a:bodyPr/>
          <a:lstStyle/>
          <a:p>
            <a:fld id="{1DD395BE-59E0-4D38-92A0-CD9F72D4BDA9}" type="slidenum">
              <a:rPr lang="de-CH" smtClean="0"/>
              <a:pPr/>
              <a:t>20</a:t>
            </a:fld>
            <a:endParaRPr lang="de-CH"/>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en-US" altLang="zh-CN" dirty="0" err="1"/>
              <a:t>Citavi</a:t>
            </a:r>
            <a:r>
              <a:rPr lang="en-US" altLang="zh-CN" dirty="0"/>
              <a:t> </a:t>
            </a:r>
            <a:r>
              <a:rPr lang="de-CH" dirty="0"/>
              <a:t>Picker (</a:t>
            </a:r>
            <a:r>
              <a:rPr lang="zh-CN" altLang="en-US" dirty="0"/>
              <a:t>概述</a:t>
            </a:r>
            <a:r>
              <a:rPr lang="de-CH" dirty="0"/>
              <a:t>)</a:t>
            </a:r>
          </a:p>
        </p:txBody>
      </p:sp>
      <p:sp>
        <p:nvSpPr>
          <p:cNvPr id="2" name="Inhaltsplatzhalter 1"/>
          <p:cNvSpPr>
            <a:spLocks noGrp="1"/>
          </p:cNvSpPr>
          <p:nvPr>
            <p:ph idx="1"/>
          </p:nvPr>
        </p:nvSpPr>
        <p:spPr>
          <a:xfrm>
            <a:off x="457200" y="1214422"/>
            <a:ext cx="4042792" cy="4911741"/>
          </a:xfrm>
        </p:spPr>
        <p:txBody>
          <a:bodyPr/>
          <a:lstStyle/>
          <a:p>
            <a:r>
              <a:rPr lang="zh-CN" altLang="en-US" dirty="0"/>
              <a:t>从在线数据库中以 </a:t>
            </a:r>
            <a:r>
              <a:rPr lang="en-US" altLang="zh-CN" dirty="0" err="1"/>
              <a:t>COinS</a:t>
            </a:r>
            <a:r>
              <a:rPr lang="en-US" altLang="zh-CN" dirty="0"/>
              <a:t> </a:t>
            </a:r>
            <a:r>
              <a:rPr lang="zh-CN" altLang="en-US" dirty="0"/>
              <a:t>格式导入结果</a:t>
            </a:r>
            <a:endParaRPr lang="en-US" altLang="zh-CN" dirty="0"/>
          </a:p>
          <a:p>
            <a:r>
              <a:rPr lang="zh-CN" altLang="en-US" dirty="0"/>
              <a:t>通过 </a:t>
            </a:r>
            <a:r>
              <a:rPr lang="en-US" altLang="zh-CN" dirty="0"/>
              <a:t>ISBN </a:t>
            </a:r>
            <a:r>
              <a:rPr lang="zh-CN" altLang="en-US" dirty="0"/>
              <a:t>添加一本书籍</a:t>
            </a:r>
            <a:endParaRPr lang="en-US" altLang="zh-CN" dirty="0"/>
          </a:p>
          <a:p>
            <a:r>
              <a:rPr lang="zh-CN" altLang="en-US" dirty="0"/>
              <a:t>通过 </a:t>
            </a:r>
            <a:r>
              <a:rPr lang="de-CH" dirty="0"/>
              <a:t>DOI </a:t>
            </a:r>
            <a:r>
              <a:rPr lang="zh-CN" altLang="en-US" dirty="0"/>
              <a:t>地址添加一片文章</a:t>
            </a:r>
            <a:r>
              <a:rPr lang="de-CH" dirty="0"/>
              <a:t> </a:t>
            </a:r>
          </a:p>
          <a:p>
            <a:r>
              <a:rPr lang="zh-CN" altLang="en-US" dirty="0"/>
              <a:t>将网页的元素添加到 </a:t>
            </a:r>
            <a:r>
              <a:rPr lang="en-US" altLang="zh-CN" dirty="0" err="1"/>
              <a:t>Citavi</a:t>
            </a:r>
            <a:endParaRPr lang="en-US" altLang="zh-CN" dirty="0"/>
          </a:p>
          <a:p>
            <a:r>
              <a:rPr lang="zh-CN" altLang="en-US" dirty="0"/>
              <a:t>从网页中添加语录</a:t>
            </a:r>
            <a:endParaRPr lang="en-US" altLang="zh-CN" dirty="0"/>
          </a:p>
          <a:p>
            <a:r>
              <a:rPr lang="zh-CN" altLang="en-US" dirty="0"/>
              <a:t>保存网页截图</a:t>
            </a:r>
            <a:endParaRPr lang="en-US" altLang="zh-CN" dirty="0"/>
          </a:p>
          <a:p>
            <a:r>
              <a:rPr lang="zh-CN" altLang="en-US" dirty="0"/>
              <a:t>导入</a:t>
            </a:r>
            <a:r>
              <a:rPr lang="de-CH" dirty="0"/>
              <a:t> Kindle </a:t>
            </a:r>
            <a:r>
              <a:rPr lang="zh-CN" altLang="en-US" dirty="0"/>
              <a:t>引文</a:t>
            </a:r>
            <a:r>
              <a:rPr lang="de-CH" dirty="0"/>
              <a:t> </a:t>
            </a:r>
            <a:r>
              <a:rPr lang="zh-CN" altLang="en-US" dirty="0"/>
              <a:t>保存在 </a:t>
            </a:r>
            <a:r>
              <a:rPr lang="de-CH" dirty="0"/>
              <a:t>“</a:t>
            </a:r>
            <a:r>
              <a:rPr lang="zh-CN" altLang="en-US" dirty="0"/>
              <a:t>你的重点</a:t>
            </a:r>
            <a:r>
              <a:rPr lang="de-CH" dirty="0"/>
              <a:t>».</a:t>
            </a:r>
          </a:p>
        </p:txBody>
      </p:sp>
      <p:pic>
        <p:nvPicPr>
          <p:cNvPr id="25612" name="Picture 12" descr="http://macos-help.de/wp-content/uploads/2013/01/firefox_logo-only_RGB-300dpi.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1612" b="8839"/>
          <a:stretch/>
        </p:blipFill>
        <p:spPr bwMode="auto">
          <a:xfrm>
            <a:off x="5022093" y="1322594"/>
            <a:ext cx="849599" cy="648072"/>
          </a:xfrm>
          <a:prstGeom prst="rect">
            <a:avLst/>
          </a:prstGeom>
          <a:noFill/>
          <a:extLst>
            <a:ext uri="{909E8E84-426E-40DD-AFC4-6F175D3DCCD1}">
              <a14:hiddenFill xmlns:a14="http://schemas.microsoft.com/office/drawing/2010/main">
                <a:solidFill>
                  <a:srgbClr val="FFFFFF"/>
                </a:solidFill>
              </a14:hiddenFill>
            </a:ext>
          </a:extLst>
        </p:spPr>
      </p:pic>
      <p:pic>
        <p:nvPicPr>
          <p:cNvPr id="25614" name="Picture 14" descr="http://upload.wikimedia.org/wikipedia/commons/8/87/Google_Chrome_icon_%282011%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976" y="2320546"/>
            <a:ext cx="687832" cy="687832"/>
          </a:xfrm>
          <a:prstGeom prst="rect">
            <a:avLst/>
          </a:prstGeom>
          <a:noFill/>
          <a:extLst>
            <a:ext uri="{909E8E84-426E-40DD-AFC4-6F175D3DCCD1}">
              <a14:hiddenFill xmlns:a14="http://schemas.microsoft.com/office/drawing/2010/main">
                <a:solidFill>
                  <a:srgbClr val="FFFFFF"/>
                </a:solidFill>
              </a14:hiddenFill>
            </a:ext>
          </a:extLst>
        </p:spPr>
      </p:pic>
      <p:pic>
        <p:nvPicPr>
          <p:cNvPr id="25616" name="Picture 16" descr="http://cdn.redmondpie.com/wp-content/uploads/2012/11/IE10-logo.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90649" y="3358258"/>
            <a:ext cx="1112486" cy="771805"/>
          </a:xfrm>
          <a:prstGeom prst="rect">
            <a:avLst/>
          </a:prstGeom>
          <a:noFill/>
          <a:extLst>
            <a:ext uri="{909E8E84-426E-40DD-AFC4-6F175D3DCCD1}">
              <a14:hiddenFill xmlns:a14="http://schemas.microsoft.com/office/drawing/2010/main">
                <a:solidFill>
                  <a:srgbClr val="FFFFFF"/>
                </a:solidFill>
              </a14:hiddenFill>
            </a:ext>
          </a:extLst>
        </p:spPr>
      </p:pic>
      <p:pic>
        <p:nvPicPr>
          <p:cNvPr id="25618" name="Picture 18" descr="http://www.adobe.com/de/accessibility/products/acrobat/images/AcrobatXI-mnemonic-150x150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845" y="4479942"/>
            <a:ext cx="642785" cy="64278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155691" y="1855008"/>
            <a:ext cx="676724" cy="307777"/>
          </a:xfrm>
          <a:prstGeom prst="rect">
            <a:avLst/>
          </a:prstGeom>
          <a:noFill/>
        </p:spPr>
        <p:txBody>
          <a:bodyPr wrap="none" rtlCol="0">
            <a:spAutoFit/>
          </a:bodyPr>
          <a:lstStyle/>
          <a:p>
            <a:r>
              <a:rPr lang="de-CH" sz="1400">
                <a:solidFill>
                  <a:schemeClr val="tx1">
                    <a:lumMod val="75000"/>
                    <a:lumOff val="25000"/>
                  </a:schemeClr>
                </a:solidFill>
              </a:rPr>
              <a:t>Firefox</a:t>
            </a:r>
            <a:endParaRPr lang="de-CH" dirty="0">
              <a:solidFill>
                <a:schemeClr val="tx1">
                  <a:lumMod val="75000"/>
                  <a:lumOff val="25000"/>
                </a:schemeClr>
              </a:solidFill>
            </a:endParaRPr>
          </a:p>
        </p:txBody>
      </p:sp>
      <p:sp>
        <p:nvSpPr>
          <p:cNvPr id="18" name="Textfeld 17"/>
          <p:cNvSpPr txBox="1"/>
          <p:nvPr/>
        </p:nvSpPr>
        <p:spPr>
          <a:xfrm>
            <a:off x="5113018" y="2954505"/>
            <a:ext cx="762068" cy="307777"/>
          </a:xfrm>
          <a:prstGeom prst="rect">
            <a:avLst/>
          </a:prstGeom>
          <a:noFill/>
        </p:spPr>
        <p:txBody>
          <a:bodyPr wrap="none" rtlCol="0">
            <a:spAutoFit/>
          </a:bodyPr>
          <a:lstStyle/>
          <a:p>
            <a:r>
              <a:rPr lang="de-CH" sz="1400">
                <a:solidFill>
                  <a:schemeClr val="tx1">
                    <a:lumMod val="75000"/>
                    <a:lumOff val="25000"/>
                  </a:schemeClr>
                </a:solidFill>
              </a:rPr>
              <a:t>Chrome</a:t>
            </a:r>
            <a:endParaRPr lang="de-CH" sz="1400" dirty="0">
              <a:solidFill>
                <a:schemeClr val="tx1">
                  <a:lumMod val="75000"/>
                  <a:lumOff val="25000"/>
                </a:schemeClr>
              </a:solidFill>
            </a:endParaRPr>
          </a:p>
        </p:txBody>
      </p:sp>
      <p:sp>
        <p:nvSpPr>
          <p:cNvPr id="19" name="Textfeld 18"/>
          <p:cNvSpPr txBox="1"/>
          <p:nvPr/>
        </p:nvSpPr>
        <p:spPr>
          <a:xfrm>
            <a:off x="4780011" y="4057327"/>
            <a:ext cx="1428083" cy="307777"/>
          </a:xfrm>
          <a:prstGeom prst="rect">
            <a:avLst/>
          </a:prstGeom>
          <a:noFill/>
        </p:spPr>
        <p:txBody>
          <a:bodyPr wrap="none" rtlCol="0">
            <a:spAutoFit/>
          </a:bodyPr>
          <a:lstStyle/>
          <a:p>
            <a:r>
              <a:rPr lang="de-CH" sz="1400">
                <a:solidFill>
                  <a:schemeClr val="tx1">
                    <a:lumMod val="75000"/>
                    <a:lumOff val="25000"/>
                  </a:schemeClr>
                </a:solidFill>
              </a:rPr>
              <a:t>Internet Explorer</a:t>
            </a:r>
            <a:endParaRPr lang="de-CH" sz="1400" dirty="0">
              <a:solidFill>
                <a:schemeClr val="tx1">
                  <a:lumMod val="75000"/>
                  <a:lumOff val="25000"/>
                </a:schemeClr>
              </a:solidFill>
            </a:endParaRPr>
          </a:p>
        </p:txBody>
      </p:sp>
      <p:sp>
        <p:nvSpPr>
          <p:cNvPr id="20" name="Textfeld 19"/>
          <p:cNvSpPr txBox="1"/>
          <p:nvPr/>
        </p:nvSpPr>
        <p:spPr>
          <a:xfrm>
            <a:off x="5099415" y="5122727"/>
            <a:ext cx="758797" cy="307777"/>
          </a:xfrm>
          <a:prstGeom prst="rect">
            <a:avLst/>
          </a:prstGeom>
          <a:noFill/>
        </p:spPr>
        <p:txBody>
          <a:bodyPr wrap="none" rtlCol="0">
            <a:spAutoFit/>
          </a:bodyPr>
          <a:lstStyle/>
          <a:p>
            <a:r>
              <a:rPr lang="de-CH" sz="1400">
                <a:solidFill>
                  <a:schemeClr val="tx1">
                    <a:lumMod val="75000"/>
                    <a:lumOff val="25000"/>
                  </a:schemeClr>
                </a:solidFill>
              </a:rPr>
              <a:t>Acrobat</a:t>
            </a:r>
            <a:endParaRPr lang="de-CH" sz="1400" dirty="0">
              <a:solidFill>
                <a:schemeClr val="tx1">
                  <a:lumMod val="75000"/>
                  <a:lumOff val="25000"/>
                </a:schemeClr>
              </a:solidFill>
            </a:endParaRPr>
          </a:p>
        </p:txBody>
      </p:sp>
      <p:cxnSp>
        <p:nvCxnSpPr>
          <p:cNvPr id="7" name="Gerader Verbinder 6"/>
          <p:cNvCxnSpPr/>
          <p:nvPr/>
        </p:nvCxnSpPr>
        <p:spPr>
          <a:xfrm>
            <a:off x="6156325" y="1878140"/>
            <a:ext cx="1223987" cy="1287262"/>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a:off x="6156325" y="2762386"/>
            <a:ext cx="1223987" cy="40301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flipV="1">
            <a:off x="6156325" y="3165402"/>
            <a:ext cx="1223987" cy="52403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6113773" y="3165402"/>
            <a:ext cx="1266539" cy="138913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23" name="Grafik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8867" y="2671854"/>
            <a:ext cx="987096" cy="987096"/>
          </a:xfrm>
          <a:prstGeom prst="rect">
            <a:avLst/>
          </a:prstGeom>
        </p:spPr>
      </p:pic>
      <p:sp>
        <p:nvSpPr>
          <p:cNvPr id="3" name="Foliennummernplatzhalter 2"/>
          <p:cNvSpPr>
            <a:spLocks noGrp="1"/>
          </p:cNvSpPr>
          <p:nvPr>
            <p:ph type="sldNum" sz="quarter" idx="12"/>
          </p:nvPr>
        </p:nvSpPr>
        <p:spPr/>
        <p:txBody>
          <a:bodyPr/>
          <a:lstStyle/>
          <a:p>
            <a:fld id="{BA51A3D6-430B-43A5-98EC-243DDA4351A6}" type="slidenum">
              <a:rPr lang="de-CH" smtClean="0"/>
              <a:pPr/>
              <a:t>21</a:t>
            </a:fld>
            <a:endParaRPr lang="de-CH"/>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normAutofit/>
          </a:bodyPr>
          <a:lstStyle/>
          <a:p>
            <a:r>
              <a:rPr lang="zh-CN" altLang="en-US" dirty="0"/>
              <a:t>使用 </a:t>
            </a:r>
            <a:r>
              <a:rPr lang="en-US" altLang="zh-CN" dirty="0" err="1"/>
              <a:t>Citavi</a:t>
            </a:r>
            <a:r>
              <a:rPr lang="en-US" altLang="zh-CN" dirty="0"/>
              <a:t> Pickers </a:t>
            </a:r>
            <a:r>
              <a:rPr lang="zh-CN" altLang="en-US" dirty="0"/>
              <a:t>导入结果</a:t>
            </a:r>
            <a:endParaRPr lang="de-CH" dirty="0"/>
          </a:p>
        </p:txBody>
      </p:sp>
      <p:sp>
        <p:nvSpPr>
          <p:cNvPr id="9" name="Textfeld 7"/>
          <p:cNvSpPr txBox="1">
            <a:spLocks noChangeArrowheads="1"/>
          </p:cNvSpPr>
          <p:nvPr/>
        </p:nvSpPr>
        <p:spPr bwMode="auto">
          <a:xfrm>
            <a:off x="428624" y="1785938"/>
            <a:ext cx="270321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在状态栏中，您可以看到在页面上导入结果的选项。</a:t>
            </a:r>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endParaRPr lang="de-CH" sz="1600" dirty="0">
              <a:solidFill>
                <a:schemeClr val="tx1">
                  <a:lumMod val="75000"/>
                  <a:lumOff val="25000"/>
                </a:schemeClr>
              </a:solidFill>
              <a:latin typeface="Tahoma" panose="020B0604030504040204" pitchFamily="34" charset="0"/>
              <a:cs typeface="Tahoma" panose="020B0604030504040204" pitchFamily="34" charset="0"/>
            </a:endParaRPr>
          </a:p>
          <a:p>
            <a:r>
              <a:rPr lang="de-CH" sz="1200" dirty="0">
                <a:solidFill>
                  <a:schemeClr val="tx1">
                    <a:lumMod val="75000"/>
                    <a:lumOff val="25000"/>
                  </a:schemeClr>
                </a:solidFill>
                <a:latin typeface="Tahoma" panose="020B0604030504040204" pitchFamily="34" charset="0"/>
                <a:cs typeface="Tahoma" panose="020B0604030504040204" pitchFamily="34" charset="0"/>
              </a:rPr>
              <a:t>* for Aleph catalogs, arxiv.org, EBSCO databases, ERIC, Google Books, Google Scholar**, HighWire, OCLC databases, OvidSP databases, PubMed, Sowiport and library catalogs that support the COinS </a:t>
            </a:r>
            <a:r>
              <a:rPr lang="zh-CN" altLang="en-US" sz="1200" dirty="0">
                <a:solidFill>
                  <a:schemeClr val="tx1">
                    <a:lumMod val="75000"/>
                    <a:lumOff val="25000"/>
                  </a:schemeClr>
                </a:solidFill>
                <a:latin typeface="Tahoma" panose="020B0604030504040204" pitchFamily="34" charset="0"/>
                <a:cs typeface="Tahoma" panose="020B0604030504040204" pitchFamily="34" charset="0"/>
              </a:rPr>
              <a:t>格式</a:t>
            </a:r>
            <a:br>
              <a:rPr lang="de-CH" sz="1200" dirty="0">
                <a:solidFill>
                  <a:schemeClr val="tx1">
                    <a:lumMod val="75000"/>
                    <a:lumOff val="25000"/>
                  </a:schemeClr>
                </a:solidFill>
                <a:latin typeface="Tahoma" panose="020B0604030504040204" pitchFamily="34" charset="0"/>
                <a:cs typeface="Tahoma" panose="020B0604030504040204" pitchFamily="34" charset="0"/>
              </a:rPr>
            </a:br>
            <a:br>
              <a:rPr lang="de-CH" sz="1200" dirty="0">
                <a:solidFill>
                  <a:schemeClr val="tx1">
                    <a:lumMod val="75000"/>
                    <a:lumOff val="25000"/>
                  </a:schemeClr>
                </a:solidFill>
                <a:latin typeface="Tahoma" panose="020B0604030504040204" pitchFamily="34" charset="0"/>
                <a:cs typeface="Tahoma" panose="020B0604030504040204" pitchFamily="34" charset="0"/>
              </a:rPr>
            </a:br>
            <a:br>
              <a:rPr lang="de-CH" sz="1200" dirty="0">
                <a:solidFill>
                  <a:schemeClr val="tx1">
                    <a:lumMod val="75000"/>
                    <a:lumOff val="25000"/>
                  </a:schemeClr>
                </a:solidFill>
                <a:latin typeface="Tahoma" panose="020B0604030504040204" pitchFamily="34" charset="0"/>
                <a:cs typeface="Tahoma" panose="020B0604030504040204" pitchFamily="34" charset="0"/>
              </a:rPr>
            </a:br>
            <a:r>
              <a:rPr lang="zh-CN" altLang="en-US" sz="1200" dirty="0">
                <a:solidFill>
                  <a:schemeClr val="tx1">
                    <a:lumMod val="75000"/>
                    <a:lumOff val="25000"/>
                  </a:schemeClr>
                </a:solidFill>
                <a:latin typeface="Tahoma" panose="020B0604030504040204" pitchFamily="34" charset="0"/>
                <a:cs typeface="Tahoma" panose="020B0604030504040204" pitchFamily="34" charset="0"/>
              </a:rPr>
              <a:t>**谷歌学术，书目管理器选项首先需要被激活。</a:t>
            </a:r>
            <a:endParaRPr lang="de-CH" sz="105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6" name="Foliennummernplatzhalter 5"/>
          <p:cNvSpPr>
            <a:spLocks noGrp="1"/>
          </p:cNvSpPr>
          <p:nvPr>
            <p:ph type="sldNum" sz="quarter" idx="12"/>
          </p:nvPr>
        </p:nvSpPr>
        <p:spPr/>
        <p:txBody>
          <a:bodyPr/>
          <a:lstStyle/>
          <a:p>
            <a:fld id="{BA51A3D6-430B-43A5-98EC-243DDA4351A6}" type="slidenum">
              <a:rPr lang="de-CH" smtClean="0"/>
              <a:pPr/>
              <a:t>22</a:t>
            </a:fld>
            <a:endParaRPr lang="de-CH"/>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169" y="1785938"/>
            <a:ext cx="5851428" cy="3291429"/>
          </a:xfrm>
          <a:prstGeom prst="rect">
            <a:avLst/>
          </a:prstGeom>
          <a:ln>
            <a:solidFill>
              <a:schemeClr val="bg1">
                <a:lumMod val="65000"/>
              </a:schemeClr>
            </a:solidFill>
          </a:ln>
        </p:spPr>
      </p:pic>
    </p:spTree>
    <p:extLst>
      <p:ext uri="{BB962C8B-B14F-4D97-AF65-F5344CB8AC3E}">
        <p14:creationId xmlns:p14="http://schemas.microsoft.com/office/powerpoint/2010/main" val="78166262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428625" y="285750"/>
            <a:ext cx="8229600" cy="642938"/>
          </a:xfrm>
        </p:spPr>
        <p:txBody>
          <a:bodyPr/>
          <a:lstStyle/>
          <a:p>
            <a:r>
              <a:rPr lang="en-US" altLang="zh-CN" dirty="0" err="1"/>
              <a:t>Citavi</a:t>
            </a:r>
            <a:r>
              <a:rPr lang="en-US" altLang="zh-CN" dirty="0"/>
              <a:t> Pickers </a:t>
            </a:r>
            <a:r>
              <a:rPr lang="zh-CN" altLang="en-US" dirty="0"/>
              <a:t>下载 </a:t>
            </a:r>
            <a:r>
              <a:rPr lang="en-US" altLang="zh-CN" dirty="0"/>
              <a:t>IBSN</a:t>
            </a:r>
            <a:endParaRPr lang="de-CH" dirty="0"/>
          </a:p>
        </p:txBody>
      </p:sp>
      <p:sp>
        <p:nvSpPr>
          <p:cNvPr id="26628" name="Textfeld 7"/>
          <p:cNvSpPr txBox="1">
            <a:spLocks noChangeArrowheads="1"/>
          </p:cNvSpPr>
          <p:nvPr/>
        </p:nvSpPr>
        <p:spPr bwMode="auto">
          <a:xfrm>
            <a:off x="428625" y="1785938"/>
            <a:ext cx="241518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rPr>
              <a:t>Citavi Pickers </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图标</a:t>
            </a:r>
            <a:br>
              <a:rPr lang="de-CH" sz="1600" dirty="0">
                <a:solidFill>
                  <a:schemeClr val="tx1">
                    <a:lumMod val="75000"/>
                    <a:lumOff val="25000"/>
                  </a:schemeClr>
                </a:solidFill>
                <a:latin typeface="Tahoma" panose="020B0604030504040204" pitchFamily="34" charset="0"/>
                <a:cs typeface="Tahoma" panose="020B0604030504040204" pitchFamily="34" charset="0"/>
              </a:rPr>
            </a:br>
            <a:endParaRPr lang="de-CH" sz="1600" dirty="0">
              <a:solidFill>
                <a:schemeClr val="tx1">
                  <a:lumMod val="75000"/>
                  <a:lumOff val="25000"/>
                </a:schemeClr>
              </a:solidFill>
              <a:latin typeface="Tahoma" panose="020B0604030504040204" pitchFamily="34" charset="0"/>
              <a:cs typeface="Tahoma" panose="020B0604030504040204" pitchFamily="34" charset="0"/>
            </a:endParaRPr>
          </a:p>
          <a:p>
            <a:r>
              <a:rPr lang="de-CH" sz="1600" dirty="0">
                <a:solidFill>
                  <a:schemeClr val="tx1">
                    <a:lumMod val="75000"/>
                    <a:lumOff val="25000"/>
                  </a:schemeClr>
                </a:solidFill>
                <a:latin typeface="Tahoma" panose="020B0604030504040204" pitchFamily="34" charset="0"/>
                <a:cs typeface="Tahoma" panose="020B0604030504040204" pitchFamily="34" charset="0"/>
              </a:rPr>
              <a:t>Citavi </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搜索目录下的书目信息 </a:t>
            </a:r>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r>
              <a:rPr lang="de-CH" sz="1600" b="1" dirty="0">
                <a:solidFill>
                  <a:schemeClr val="tx1">
                    <a:lumMod val="75000"/>
                    <a:lumOff val="25000"/>
                  </a:schemeClr>
                </a:solidFill>
                <a:latin typeface="Tahoma" panose="020B0604030504040204" pitchFamily="34" charset="0"/>
                <a:cs typeface="Tahoma" panose="020B0604030504040204" pitchFamily="34" charset="0"/>
              </a:rPr>
              <a:t>Tools</a:t>
            </a:r>
            <a:r>
              <a:rPr lang="de-CH" sz="1600" dirty="0">
                <a:solidFill>
                  <a:schemeClr val="tx1">
                    <a:lumMod val="75000"/>
                    <a:lumOff val="25000"/>
                  </a:schemeClr>
                </a:solidFill>
                <a:latin typeface="Tahoma" panose="020B0604030504040204" pitchFamily="34" charset="0"/>
                <a:cs typeface="Tahoma" panose="020B0604030504040204" pitchFamily="34" charset="0"/>
              </a:rPr>
              <a:t> &gt; </a:t>
            </a:r>
            <a:r>
              <a:rPr lang="de-CH" sz="1600" b="1" dirty="0">
                <a:solidFill>
                  <a:schemeClr val="tx1">
                    <a:lumMod val="75000"/>
                    <a:lumOff val="25000"/>
                  </a:schemeClr>
                </a:solidFill>
                <a:latin typeface="Tahoma" panose="020B0604030504040204" pitchFamily="34" charset="0"/>
                <a:cs typeface="Tahoma" panose="020B0604030504040204" pitchFamily="34" charset="0"/>
              </a:rPr>
              <a:t>Options</a:t>
            </a:r>
            <a:r>
              <a:rPr lang="de-CH" sz="1600" dirty="0">
                <a:solidFill>
                  <a:schemeClr val="tx1">
                    <a:lumMod val="75000"/>
                    <a:lumOff val="25000"/>
                  </a:schemeClr>
                </a:solidFill>
                <a:latin typeface="Tahoma" panose="020B0604030504040204" pitchFamily="34" charset="0"/>
                <a:cs typeface="Tahoma" panose="020B0604030504040204" pitchFamily="34" charset="0"/>
              </a:rPr>
              <a:t> &gt; </a:t>
            </a:r>
            <a:r>
              <a:rPr lang="de-CH" sz="1600" b="1" dirty="0">
                <a:solidFill>
                  <a:schemeClr val="tx1">
                    <a:lumMod val="75000"/>
                    <a:lumOff val="25000"/>
                  </a:schemeClr>
                </a:solidFill>
                <a:latin typeface="Tahoma" panose="020B0604030504040204" pitchFamily="34" charset="0"/>
                <a:cs typeface="Tahoma" panose="020B0604030504040204" pitchFamily="34" charset="0"/>
              </a:rPr>
              <a:t>Search</a:t>
            </a:r>
            <a:r>
              <a:rPr lang="de-CH" sz="1600" dirty="0">
                <a:solidFill>
                  <a:schemeClr val="tx1">
                    <a:lumMod val="75000"/>
                    <a:lumOff val="25000"/>
                  </a:schemeClr>
                </a:solidFill>
                <a:latin typeface="Tahoma" panose="020B0604030504040204" pitchFamily="34" charset="0"/>
                <a:cs typeface="Tahoma" panose="020B0604030504040204" pitchFamily="34" charset="0"/>
              </a:rPr>
              <a:t> &gt; </a:t>
            </a:r>
            <a:r>
              <a:rPr lang="de-CH" sz="1600" b="1" dirty="0">
                <a:solidFill>
                  <a:schemeClr val="tx1">
                    <a:lumMod val="75000"/>
                    <a:lumOff val="25000"/>
                  </a:schemeClr>
                </a:solidFill>
                <a:latin typeface="Tahoma" panose="020B0604030504040204" pitchFamily="34" charset="0"/>
                <a:cs typeface="Tahoma" panose="020B0604030504040204" pitchFamily="34" charset="0"/>
              </a:rPr>
              <a:t>ISBN download</a:t>
            </a:r>
            <a:r>
              <a:rPr lang="de-CH" sz="1600" dirty="0">
                <a:solidFill>
                  <a:schemeClr val="tx1">
                    <a:lumMod val="75000"/>
                    <a:lumOff val="25000"/>
                  </a:schemeClr>
                </a:solidFill>
                <a:latin typeface="Tahoma" panose="020B0604030504040204" pitchFamily="34" charset="0"/>
                <a:cs typeface="Tahoma" panose="020B0604030504040204" pitchFamily="34" charset="0"/>
              </a:rPr>
              <a:t> </a:t>
            </a:r>
          </a:p>
          <a:p>
            <a:endParaRPr lang="de-CH" sz="1600" dirty="0">
              <a:solidFill>
                <a:schemeClr val="tx1">
                  <a:lumMod val="75000"/>
                  <a:lumOff val="25000"/>
                </a:schemeClr>
              </a:solidFill>
              <a:latin typeface="Tahoma" panose="020B0604030504040204" pitchFamily="34" charset="0"/>
              <a:cs typeface="Tahoma" panose="020B0604030504040204" pitchFamily="34" charset="0"/>
            </a:endParaRPr>
          </a:p>
          <a:p>
            <a:r>
              <a:rPr lang="de-CH" sz="1600" dirty="0">
                <a:solidFill>
                  <a:schemeClr val="tx1">
                    <a:lumMod val="75000"/>
                    <a:lumOff val="25000"/>
                  </a:schemeClr>
                </a:solidFill>
                <a:latin typeface="Tahoma" panose="020B0604030504040204" pitchFamily="34" charset="0"/>
                <a:cs typeface="Tahoma" panose="020B0604030504040204" pitchFamily="34" charset="0"/>
              </a:rPr>
              <a:t>(</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不是在浏览器中显示的目录！）</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1844824"/>
            <a:ext cx="216024" cy="216024"/>
          </a:xfrm>
          <a:prstGeom prst="rect">
            <a:avLst/>
          </a:prstGeom>
        </p:spPr>
      </p:pic>
      <p:sp>
        <p:nvSpPr>
          <p:cNvPr id="6" name="Foliennummernplatzhalter 5"/>
          <p:cNvSpPr>
            <a:spLocks noGrp="1"/>
          </p:cNvSpPr>
          <p:nvPr>
            <p:ph type="sldNum" sz="quarter" idx="12"/>
          </p:nvPr>
        </p:nvSpPr>
        <p:spPr/>
        <p:txBody>
          <a:bodyPr/>
          <a:lstStyle/>
          <a:p>
            <a:fld id="{1DD395BE-59E0-4D38-92A0-CD9F72D4BDA9}" type="slidenum">
              <a:rPr lang="de-CH" smtClean="0"/>
              <a:pPr/>
              <a:t>23</a:t>
            </a:fld>
            <a:endParaRPr lang="de-CH"/>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785938"/>
            <a:ext cx="5851428" cy="3291429"/>
          </a:xfrm>
          <a:prstGeom prst="rect">
            <a:avLst/>
          </a:prstGeom>
          <a:ln>
            <a:solidFill>
              <a:schemeClr val="bg1">
                <a:lumMod val="65000"/>
              </a:schemeClr>
            </a:solid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428625" y="285750"/>
            <a:ext cx="8229600" cy="642938"/>
          </a:xfrm>
        </p:spPr>
        <p:txBody>
          <a:bodyPr/>
          <a:lstStyle/>
          <a:p>
            <a:r>
              <a:rPr lang="zh-CN" altLang="en-US" dirty="0"/>
              <a:t>使用 </a:t>
            </a:r>
            <a:r>
              <a:rPr lang="de-CH" dirty="0"/>
              <a:t>ISBN </a:t>
            </a:r>
            <a:r>
              <a:rPr lang="zh-CN" altLang="en-US" dirty="0"/>
              <a:t>号批量添加书籍</a:t>
            </a:r>
            <a:endParaRPr lang="de-CH" dirty="0"/>
          </a:p>
        </p:txBody>
      </p:sp>
      <p:sp>
        <p:nvSpPr>
          <p:cNvPr id="27653" name="Textfeld 9"/>
          <p:cNvSpPr txBox="1">
            <a:spLocks noChangeArrowheads="1"/>
          </p:cNvSpPr>
          <p:nvPr/>
        </p:nvSpPr>
        <p:spPr bwMode="auto">
          <a:xfrm>
            <a:off x="428625" y="1628800"/>
            <a:ext cx="2714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如果一个网页有很多的</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ISBN</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编号，你可以一次把他们全部加入</a:t>
            </a:r>
            <a:r>
              <a:rPr lang="de-CH" sz="1600" dirty="0">
                <a:solidFill>
                  <a:schemeClr val="tx1">
                    <a:lumMod val="75000"/>
                    <a:lumOff val="25000"/>
                  </a:schemeClr>
                </a:solidFill>
                <a:latin typeface="Tahoma" panose="020B0604030504040204" pitchFamily="34" charset="0"/>
                <a:cs typeface="Tahoma" panose="020B0604030504040204" pitchFamily="34" charset="0"/>
              </a:rPr>
              <a:t>:</a:t>
            </a:r>
          </a:p>
        </p:txBody>
      </p:sp>
      <p:sp>
        <p:nvSpPr>
          <p:cNvPr id="9" name="Textfeld 8"/>
          <p:cNvSpPr txBox="1">
            <a:spLocks noChangeArrowheads="1"/>
          </p:cNvSpPr>
          <p:nvPr/>
        </p:nvSpPr>
        <p:spPr bwMode="auto">
          <a:xfrm>
            <a:off x="547688" y="2420938"/>
            <a:ext cx="1781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a:t>
            </a:r>
            <a:r>
              <a:rPr lang="zh-CN" altLang="en-US"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强调整个页面</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11" name="Textfeld 10"/>
          <p:cNvSpPr txBox="1">
            <a:spLocks noChangeArrowheads="1"/>
          </p:cNvSpPr>
          <p:nvPr/>
        </p:nvSpPr>
        <p:spPr bwMode="auto">
          <a:xfrm>
            <a:off x="547688" y="3225800"/>
            <a:ext cx="1781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a:t>
            </a:r>
            <a:r>
              <a:rPr lang="zh-CN" altLang="en-US"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复制到剪贴板</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14" name="Textfeld 13"/>
          <p:cNvSpPr txBox="1">
            <a:spLocks noChangeArrowheads="1"/>
          </p:cNvSpPr>
          <p:nvPr/>
        </p:nvSpPr>
        <p:spPr bwMode="auto">
          <a:xfrm>
            <a:off x="547688" y="4030663"/>
            <a:ext cx="26484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
            </a:pPr>
            <a:r>
              <a:rPr lang="zh-CN" altLang="en-US"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在 </a:t>
            </a:r>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Citavi </a:t>
            </a:r>
            <a:r>
              <a:rPr lang="zh-CN" altLang="en-US"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点击</a:t>
            </a:r>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a:t>
            </a:r>
          </a:p>
          <a:p>
            <a:pPr marL="0" indent="0"/>
            <a:r>
              <a:rPr lang="de-CH" sz="1600" b="1"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Retrieve by ISBN </a:t>
            </a:r>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&gt; </a:t>
            </a:r>
          </a:p>
          <a:p>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a:t>
            </a:r>
            <a:r>
              <a:rPr lang="de-CH" sz="1600" b="1"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Text From Clipboard</a:t>
            </a:r>
            <a:endParaRPr lang="de-CH" sz="1600" b="1"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15" name="Textfeld 14"/>
          <p:cNvSpPr txBox="1">
            <a:spLocks noChangeArrowheads="1"/>
          </p:cNvSpPr>
          <p:nvPr/>
        </p:nvSpPr>
        <p:spPr bwMode="auto">
          <a:xfrm>
            <a:off x="547688" y="5143500"/>
            <a:ext cx="24994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a:t>
            </a:r>
            <a:r>
              <a:rPr lang="zh-CN" altLang="en-US"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点击</a:t>
            </a:r>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a:t>
            </a:r>
            <a:r>
              <a:rPr lang="de-CH" sz="1600" b="1"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Add to Project</a:t>
            </a:r>
            <a:endParaRPr lang="de-CH" sz="1600" b="1"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4" name="Foliennummernplatzhalter 3"/>
          <p:cNvSpPr>
            <a:spLocks noGrp="1"/>
          </p:cNvSpPr>
          <p:nvPr>
            <p:ph type="sldNum" sz="quarter" idx="12"/>
          </p:nvPr>
        </p:nvSpPr>
        <p:spPr/>
        <p:txBody>
          <a:bodyPr/>
          <a:lstStyle/>
          <a:p>
            <a:fld id="{1DD395BE-59E0-4D38-92A0-CD9F72D4BDA9}" type="slidenum">
              <a:rPr lang="de-CH" smtClean="0"/>
              <a:pPr/>
              <a:t>24</a:t>
            </a:fld>
            <a:endParaRPr lang="de-CH"/>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979" y="1628800"/>
            <a:ext cx="5485714" cy="3085714"/>
          </a:xfrm>
          <a:prstGeom prst="rect">
            <a:avLst/>
          </a:prstGeom>
          <a:ln>
            <a:solidFill>
              <a:schemeClr val="bg1">
                <a:lumMod val="65000"/>
              </a:schemeClr>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994" y="3675392"/>
            <a:ext cx="4379428" cy="2628571"/>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428625" y="285750"/>
            <a:ext cx="8229600" cy="642938"/>
          </a:xfrm>
        </p:spPr>
        <p:txBody>
          <a:bodyPr/>
          <a:lstStyle/>
          <a:p>
            <a:r>
              <a:rPr lang="zh-CN" altLang="en-US" dirty="0"/>
              <a:t>添加网页</a:t>
            </a:r>
            <a:endParaRPr lang="de-CH" dirty="0"/>
          </a:p>
        </p:txBody>
      </p:sp>
      <p:sp>
        <p:nvSpPr>
          <p:cNvPr id="28677" name="Textfeld 8"/>
          <p:cNvSpPr txBox="1">
            <a:spLocks noChangeArrowheads="1"/>
          </p:cNvSpPr>
          <p:nvPr/>
        </p:nvSpPr>
        <p:spPr bwMode="auto">
          <a:xfrm>
            <a:off x="428625" y="1785938"/>
            <a:ext cx="27146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使用 </a:t>
            </a:r>
            <a:r>
              <a:rPr lang="en-US" altLang="zh-CN" sz="1600" dirty="0" err="1">
                <a:solidFill>
                  <a:schemeClr val="tx1">
                    <a:lumMod val="75000"/>
                    <a:lumOff val="25000"/>
                  </a:schemeClr>
                </a:solidFill>
                <a:latin typeface="Tahoma" panose="020B0604030504040204" pitchFamily="34" charset="0"/>
                <a:cs typeface="Tahoma" panose="020B0604030504040204" pitchFamily="34" charset="0"/>
              </a:rPr>
              <a:t>Citavi</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 Pickers</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，你只需要点击一下鼠标就可以添加一个网页到 </a:t>
            </a:r>
            <a:r>
              <a:rPr lang="en-US" altLang="zh-CN" sz="1600" dirty="0" err="1">
                <a:solidFill>
                  <a:schemeClr val="tx1">
                    <a:lumMod val="75000"/>
                    <a:lumOff val="25000"/>
                  </a:schemeClr>
                </a:solidFill>
                <a:latin typeface="Tahoma" panose="020B0604030504040204" pitchFamily="34" charset="0"/>
                <a:cs typeface="Tahoma" panose="020B0604030504040204" pitchFamily="34" charset="0"/>
              </a:rPr>
              <a:t>Citavi</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 </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中</a:t>
            </a:r>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endParaRPr lang="de-CH" sz="1600" dirty="0">
              <a:solidFill>
                <a:schemeClr val="tx1">
                  <a:lumMod val="75000"/>
                  <a:lumOff val="25000"/>
                </a:schemeClr>
              </a:solidFill>
              <a:latin typeface="Tahoma" panose="020B0604030504040204" pitchFamily="34" charset="0"/>
              <a:cs typeface="Tahoma" panose="020B0604030504040204" pitchFamily="34" charset="0"/>
            </a:endParaRPr>
          </a:p>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或者你可以从网站上选择一些文字作为引语或摘要。</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2" name="Foliennummernplatzhalter 1"/>
          <p:cNvSpPr>
            <a:spLocks noGrp="1"/>
          </p:cNvSpPr>
          <p:nvPr>
            <p:ph type="sldNum" sz="quarter" idx="12"/>
          </p:nvPr>
        </p:nvSpPr>
        <p:spPr/>
        <p:txBody>
          <a:bodyPr/>
          <a:lstStyle/>
          <a:p>
            <a:fld id="{1DD395BE-59E0-4D38-92A0-CD9F72D4BDA9}" type="slidenum">
              <a:rPr lang="de-CH" smtClean="0"/>
              <a:pPr/>
              <a:t>25</a:t>
            </a:fld>
            <a:endParaRPr lang="de-CH"/>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564" y="1785938"/>
            <a:ext cx="5851428" cy="3291429"/>
          </a:xfrm>
          <a:prstGeom prst="rect">
            <a:avLst/>
          </a:prstGeom>
          <a:ln>
            <a:solidFill>
              <a:schemeClr val="bg1">
                <a:lumMod val="65000"/>
              </a:schemeClr>
            </a:solidFill>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428625" y="285750"/>
            <a:ext cx="8229600" cy="642938"/>
          </a:xfrm>
        </p:spPr>
        <p:txBody>
          <a:bodyPr/>
          <a:lstStyle/>
          <a:p>
            <a:r>
              <a:rPr lang="zh-CN" altLang="en-US" dirty="0"/>
              <a:t>从网页中添加引文</a:t>
            </a:r>
            <a:endParaRPr lang="de-CH" dirty="0"/>
          </a:p>
        </p:txBody>
      </p:sp>
      <p:sp>
        <p:nvSpPr>
          <p:cNvPr id="28677" name="Textfeld 8"/>
          <p:cNvSpPr txBox="1">
            <a:spLocks noChangeArrowheads="1"/>
          </p:cNvSpPr>
          <p:nvPr/>
        </p:nvSpPr>
        <p:spPr bwMode="auto">
          <a:xfrm>
            <a:off x="428625" y="1785938"/>
            <a:ext cx="27146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选择文本并使用</a:t>
            </a:r>
            <a:r>
              <a:rPr lang="en-US" altLang="zh-CN" sz="1600" dirty="0" err="1">
                <a:solidFill>
                  <a:schemeClr val="tx1">
                    <a:lumMod val="75000"/>
                    <a:lumOff val="25000"/>
                  </a:schemeClr>
                </a:solidFill>
                <a:latin typeface="Tahoma" panose="020B0604030504040204" pitchFamily="34" charset="0"/>
                <a:cs typeface="Tahoma" panose="020B0604030504040204" pitchFamily="34" charset="0"/>
              </a:rPr>
              <a:t>Citavi</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 Pickers </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将其添加到</a:t>
            </a:r>
            <a:r>
              <a:rPr lang="en-US" altLang="zh-CN" sz="1600" dirty="0" err="1">
                <a:solidFill>
                  <a:schemeClr val="tx1">
                    <a:lumMod val="75000"/>
                    <a:lumOff val="25000"/>
                  </a:schemeClr>
                </a:solidFill>
                <a:latin typeface="Tahoma" panose="020B0604030504040204" pitchFamily="34" charset="0"/>
                <a:cs typeface="Tahoma" panose="020B0604030504040204" pitchFamily="34" charset="0"/>
              </a:rPr>
              <a:t>Citavi</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a:t>
            </a:r>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endParaRPr lang="de-CH" sz="1600" dirty="0">
              <a:solidFill>
                <a:schemeClr val="tx1">
                  <a:lumMod val="75000"/>
                  <a:lumOff val="25000"/>
                </a:schemeClr>
              </a:solidFill>
              <a:latin typeface="Tahoma" panose="020B0604030504040204" pitchFamily="34" charset="0"/>
              <a:cs typeface="Tahoma" panose="020B0604030504040204" pitchFamily="34" charset="0"/>
            </a:endParaRPr>
          </a:p>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请注意</a:t>
            </a:r>
            <a:r>
              <a:rPr lang="de-CH" sz="1600" dirty="0">
                <a:solidFill>
                  <a:schemeClr val="tx1">
                    <a:lumMod val="75000"/>
                    <a:lumOff val="25000"/>
                  </a:schemeClr>
                </a:solidFill>
                <a:latin typeface="Tahoma" panose="020B0604030504040204" pitchFamily="34" charset="0"/>
                <a:cs typeface="Tahoma" panose="020B0604030504040204" pitchFamily="34" charset="0"/>
              </a:rPr>
              <a:t>:</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如果你已经添加了网页作为参考，请确保在每一个附加的引用中添加选择作为引用，而不是添加引用和添加选择作为引用。</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3" name="Foliennummernplatzhalter 2"/>
          <p:cNvSpPr>
            <a:spLocks noGrp="1"/>
          </p:cNvSpPr>
          <p:nvPr>
            <p:ph type="sldNum" sz="quarter" idx="12"/>
          </p:nvPr>
        </p:nvSpPr>
        <p:spPr/>
        <p:txBody>
          <a:bodyPr/>
          <a:lstStyle/>
          <a:p>
            <a:fld id="{1DD395BE-59E0-4D38-92A0-CD9F72D4BDA9}" type="slidenum">
              <a:rPr lang="de-CH" smtClean="0"/>
              <a:pPr/>
              <a:t>26</a:t>
            </a:fld>
            <a:endParaRPr lang="de-CH"/>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85938"/>
            <a:ext cx="5851428" cy="3291429"/>
          </a:xfrm>
          <a:prstGeom prst="rect">
            <a:avLst/>
          </a:prstGeom>
          <a:ln>
            <a:solidFill>
              <a:schemeClr val="bg1">
                <a:lumMod val="65000"/>
              </a:schemeClr>
            </a:solidFill>
          </a:ln>
        </p:spPr>
      </p:pic>
    </p:spTree>
    <p:extLst>
      <p:ext uri="{BB962C8B-B14F-4D97-AF65-F5344CB8AC3E}">
        <p14:creationId xmlns:p14="http://schemas.microsoft.com/office/powerpoint/2010/main" val="422451049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a:xfrm>
            <a:off x="428625" y="285750"/>
            <a:ext cx="8229600" cy="642938"/>
          </a:xfrm>
        </p:spPr>
        <p:txBody>
          <a:bodyPr/>
          <a:lstStyle/>
          <a:p>
            <a:r>
              <a:rPr lang="zh-CN" altLang="en-US" dirty="0"/>
              <a:t>添加 </a:t>
            </a:r>
            <a:r>
              <a:rPr lang="en-US" altLang="zh-CN" dirty="0"/>
              <a:t>PDF </a:t>
            </a:r>
            <a:r>
              <a:rPr lang="zh-CN" altLang="en-US" dirty="0"/>
              <a:t>文件</a:t>
            </a:r>
            <a:endParaRPr lang="de-CH" dirty="0"/>
          </a:p>
        </p:txBody>
      </p:sp>
      <p:sp>
        <p:nvSpPr>
          <p:cNvPr id="9" name="Textfeld 8"/>
          <p:cNvSpPr txBox="1">
            <a:spLocks noChangeArrowheads="1"/>
          </p:cNvSpPr>
          <p:nvPr/>
        </p:nvSpPr>
        <p:spPr bwMode="auto">
          <a:xfrm>
            <a:off x="428625" y="1785938"/>
            <a:ext cx="2714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rPr>
              <a:t>… </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在</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Adobe Reader</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中，和在网页中一样添加。</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3" name="Foliennummernplatzhalter 2"/>
          <p:cNvSpPr>
            <a:spLocks noGrp="1"/>
          </p:cNvSpPr>
          <p:nvPr>
            <p:ph type="sldNum" sz="quarter" idx="12"/>
          </p:nvPr>
        </p:nvSpPr>
        <p:spPr/>
        <p:txBody>
          <a:bodyPr/>
          <a:lstStyle/>
          <a:p>
            <a:fld id="{1DD395BE-59E0-4D38-92A0-CD9F72D4BDA9}" type="slidenum">
              <a:rPr lang="de-CH" smtClean="0"/>
              <a:pPr/>
              <a:t>27</a:t>
            </a:fld>
            <a:endParaRPr lang="de-CH"/>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85938"/>
            <a:ext cx="5856000" cy="3282286"/>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428625" y="285750"/>
            <a:ext cx="8229600" cy="642938"/>
          </a:xfrm>
        </p:spPr>
        <p:txBody>
          <a:bodyPr/>
          <a:lstStyle/>
          <a:p>
            <a:r>
              <a:rPr lang="zh-CN" altLang="en-US" dirty="0"/>
              <a:t>检测文献</a:t>
            </a:r>
            <a:endParaRPr lang="de-CH" dirty="0"/>
          </a:p>
        </p:txBody>
      </p:sp>
      <p:sp>
        <p:nvSpPr>
          <p:cNvPr id="8" name="Textfeld 7"/>
          <p:cNvSpPr txBox="1"/>
          <p:nvPr/>
        </p:nvSpPr>
        <p:spPr>
          <a:xfrm>
            <a:off x="611560" y="1556792"/>
            <a:ext cx="2714625" cy="2554545"/>
          </a:xfrm>
          <a:prstGeom prst="rect">
            <a:avLst/>
          </a:prstGeom>
          <a:noFill/>
        </p:spPr>
        <p:txBody>
          <a:bodyPr>
            <a:spAutoFit/>
          </a:bodyPr>
          <a:lstStyle/>
          <a:p>
            <a:pPr fontAlgn="auto">
              <a:spcBef>
                <a:spcPts val="0"/>
              </a:spcBef>
              <a:spcAft>
                <a:spcPts val="0"/>
              </a:spcAft>
              <a:defRPr/>
            </a:pPr>
            <a:r>
              <a:rPr lang="zh-CN" altLang="en-US" sz="1600" dirty="0">
                <a:solidFill>
                  <a:schemeClr val="tx1">
                    <a:lumMod val="75000"/>
                    <a:lumOff val="25000"/>
                  </a:schemeClr>
                </a:solidFill>
                <a:latin typeface="Tahoma" pitchFamily="34" charset="0"/>
                <a:ea typeface="Tahoma" pitchFamily="34" charset="0"/>
                <a:cs typeface="Tahoma" pitchFamily="34" charset="0"/>
              </a:rPr>
              <a:t>在添加对项目的引用之后，确保检查以下内容</a:t>
            </a:r>
            <a:r>
              <a:rPr lang="en-US" altLang="zh-CN" sz="1600" dirty="0">
                <a:solidFill>
                  <a:schemeClr val="tx1">
                    <a:lumMod val="75000"/>
                    <a:lumOff val="25000"/>
                  </a:schemeClr>
                </a:solidFill>
                <a:latin typeface="Tahoma" pitchFamily="34" charset="0"/>
                <a:ea typeface="Tahoma" pitchFamily="34" charset="0"/>
                <a:cs typeface="Tahoma" pitchFamily="34" charset="0"/>
              </a:rPr>
              <a:t>:</a:t>
            </a:r>
          </a:p>
          <a:p>
            <a:pPr fontAlgn="auto">
              <a:spcBef>
                <a:spcPts val="0"/>
              </a:spcBef>
              <a:spcAft>
                <a:spcPts val="0"/>
              </a:spcAft>
              <a:defRPr/>
            </a:pPr>
            <a:endParaRPr lang="de-CH" sz="1600" dirty="0">
              <a:solidFill>
                <a:schemeClr val="tx1">
                  <a:lumMod val="75000"/>
                  <a:lumOff val="25000"/>
                </a:schemeClr>
              </a:solidFill>
              <a:latin typeface="Tahoma" pitchFamily="34" charset="0"/>
              <a:ea typeface="Tahoma" pitchFamily="34" charset="0"/>
              <a:cs typeface="Tahoma" pitchFamily="34" charset="0"/>
            </a:endParaRPr>
          </a:p>
          <a:p>
            <a:pPr marL="180975" indent="-180975" fontAlgn="auto">
              <a:spcBef>
                <a:spcPts val="0"/>
              </a:spcBef>
              <a:spcAft>
                <a:spcPts val="0"/>
              </a:spcAft>
              <a:buFont typeface="Arial" pitchFamily="34" charset="0"/>
              <a:buChar char="•"/>
              <a:defRPr/>
            </a:pPr>
            <a:r>
              <a:rPr lang="zh-CN" altLang="en-US" sz="1600" dirty="0">
                <a:solidFill>
                  <a:schemeClr val="tx1">
                    <a:lumMod val="75000"/>
                    <a:lumOff val="25000"/>
                  </a:schemeClr>
                </a:solidFill>
                <a:latin typeface="Tahoma" pitchFamily="34" charset="0"/>
                <a:ea typeface="Tahoma" pitchFamily="34" charset="0"/>
                <a:cs typeface="Tahoma" pitchFamily="34" charset="0"/>
              </a:rPr>
              <a:t>书目信息</a:t>
            </a:r>
            <a:endParaRPr lang="en-US" altLang="zh-CN" sz="1600" dirty="0">
              <a:solidFill>
                <a:schemeClr val="tx1">
                  <a:lumMod val="75000"/>
                  <a:lumOff val="25000"/>
                </a:schemeClr>
              </a:solidFill>
              <a:latin typeface="Tahoma" pitchFamily="34" charset="0"/>
              <a:ea typeface="Tahoma" pitchFamily="34" charset="0"/>
              <a:cs typeface="Tahoma" pitchFamily="34" charset="0"/>
            </a:endParaRPr>
          </a:p>
          <a:p>
            <a:pPr marL="180975" indent="-180975" fontAlgn="auto">
              <a:spcBef>
                <a:spcPts val="0"/>
              </a:spcBef>
              <a:spcAft>
                <a:spcPts val="0"/>
              </a:spcAft>
              <a:buFont typeface="Arial" pitchFamily="34" charset="0"/>
              <a:buChar char="•"/>
              <a:defRPr/>
            </a:pPr>
            <a:r>
              <a:rPr lang="de-CH" sz="1600" dirty="0">
                <a:solidFill>
                  <a:schemeClr val="tx1">
                    <a:lumMod val="75000"/>
                    <a:lumOff val="25000"/>
                  </a:schemeClr>
                </a:solidFill>
                <a:latin typeface="Tahoma" pitchFamily="34" charset="0"/>
                <a:ea typeface="Tahoma" pitchFamily="34" charset="0"/>
                <a:cs typeface="Tahoma" pitchFamily="34" charset="0"/>
              </a:rPr>
              <a:t>Abstract</a:t>
            </a:r>
          </a:p>
          <a:p>
            <a:pPr marL="180975" indent="-180975" fontAlgn="auto">
              <a:spcBef>
                <a:spcPts val="0"/>
              </a:spcBef>
              <a:spcAft>
                <a:spcPts val="0"/>
              </a:spcAft>
              <a:buFont typeface="Arial" pitchFamily="34" charset="0"/>
              <a:buChar char="•"/>
              <a:defRPr/>
            </a:pPr>
            <a:r>
              <a:rPr lang="zh-CN" altLang="en-US" sz="1600" dirty="0">
                <a:solidFill>
                  <a:schemeClr val="tx1">
                    <a:lumMod val="75000"/>
                    <a:lumOff val="25000"/>
                  </a:schemeClr>
                </a:solidFill>
                <a:latin typeface="Tahoma" pitchFamily="34" charset="0"/>
                <a:ea typeface="Tahoma" pitchFamily="34" charset="0"/>
                <a:cs typeface="Tahoma" pitchFamily="34" charset="0"/>
              </a:rPr>
              <a:t>表格内容</a:t>
            </a:r>
            <a:endParaRPr lang="en-US" altLang="zh-CN" sz="1600" dirty="0">
              <a:solidFill>
                <a:schemeClr val="tx1">
                  <a:lumMod val="75000"/>
                  <a:lumOff val="25000"/>
                </a:schemeClr>
              </a:solidFill>
              <a:latin typeface="Tahoma" pitchFamily="34" charset="0"/>
              <a:ea typeface="Tahoma" pitchFamily="34" charset="0"/>
              <a:cs typeface="Tahoma" pitchFamily="34" charset="0"/>
            </a:endParaRPr>
          </a:p>
          <a:p>
            <a:pPr marL="180975" indent="-180975" fontAlgn="auto">
              <a:spcBef>
                <a:spcPts val="0"/>
              </a:spcBef>
              <a:spcAft>
                <a:spcPts val="0"/>
              </a:spcAft>
              <a:buFont typeface="Arial" pitchFamily="34" charset="0"/>
              <a:buChar char="•"/>
              <a:defRPr/>
            </a:pPr>
            <a:r>
              <a:rPr lang="zh-CN" altLang="en-US" sz="1600" dirty="0">
                <a:solidFill>
                  <a:schemeClr val="tx1">
                    <a:lumMod val="75000"/>
                    <a:lumOff val="25000"/>
                  </a:schemeClr>
                </a:solidFill>
                <a:latin typeface="Tahoma" pitchFamily="34" charset="0"/>
                <a:ea typeface="Tahoma" pitchFamily="34" charset="0"/>
                <a:cs typeface="Tahoma" pitchFamily="34" charset="0"/>
              </a:rPr>
              <a:t>关键词</a:t>
            </a:r>
            <a:endParaRPr lang="de-CH" sz="1600" dirty="0">
              <a:solidFill>
                <a:schemeClr val="tx1">
                  <a:lumMod val="75000"/>
                  <a:lumOff val="25000"/>
                </a:schemeClr>
              </a:solidFill>
              <a:latin typeface="Tahoma" pitchFamily="34" charset="0"/>
              <a:ea typeface="Tahoma" pitchFamily="34" charset="0"/>
              <a:cs typeface="Tahoma" pitchFamily="34" charset="0"/>
            </a:endParaRPr>
          </a:p>
          <a:p>
            <a:pPr marL="180975" indent="-180975" fontAlgn="auto">
              <a:spcBef>
                <a:spcPts val="0"/>
              </a:spcBef>
              <a:spcAft>
                <a:spcPts val="0"/>
              </a:spcAft>
              <a:buFont typeface="Arial" pitchFamily="34" charset="0"/>
              <a:buChar char="•"/>
              <a:defRPr/>
            </a:pPr>
            <a:endParaRPr lang="de-CH" sz="1600" dirty="0">
              <a:solidFill>
                <a:schemeClr val="tx1">
                  <a:lumMod val="75000"/>
                  <a:lumOff val="25000"/>
                </a:schemeClr>
              </a:solidFill>
              <a:latin typeface="Tahoma" pitchFamily="34" charset="0"/>
              <a:ea typeface="Tahoma" pitchFamily="34" charset="0"/>
              <a:cs typeface="Tahoma" pitchFamily="34" charset="0"/>
            </a:endParaRPr>
          </a:p>
          <a:p>
            <a:pPr fontAlgn="auto">
              <a:spcBef>
                <a:spcPts val="0"/>
              </a:spcBef>
              <a:spcAft>
                <a:spcPts val="0"/>
              </a:spcAft>
              <a:defRPr/>
            </a:pPr>
            <a:r>
              <a:rPr lang="zh-CN" altLang="en-US" sz="1600" dirty="0">
                <a:solidFill>
                  <a:schemeClr val="tx1">
                    <a:lumMod val="75000"/>
                    <a:lumOff val="25000"/>
                  </a:schemeClr>
                </a:solidFill>
                <a:latin typeface="Tahoma" pitchFamily="34" charset="0"/>
                <a:ea typeface="Tahoma" pitchFamily="34" charset="0"/>
                <a:cs typeface="Tahoma" pitchFamily="34" charset="0"/>
              </a:rPr>
              <a:t>提示</a:t>
            </a:r>
            <a:r>
              <a:rPr lang="de-CH" sz="1600" dirty="0">
                <a:solidFill>
                  <a:schemeClr val="tx1">
                    <a:lumMod val="75000"/>
                    <a:lumOff val="25000"/>
                  </a:schemeClr>
                </a:solidFill>
                <a:latin typeface="Tahoma" pitchFamily="34" charset="0"/>
                <a:ea typeface="Tahoma" pitchFamily="34" charset="0"/>
                <a:cs typeface="Tahoma" pitchFamily="34" charset="0"/>
              </a:rPr>
              <a:t>:</a:t>
            </a:r>
            <a:r>
              <a:rPr lang="zh-CN" altLang="en-US" sz="1600" dirty="0">
                <a:solidFill>
                  <a:schemeClr val="tx1">
                    <a:lumMod val="75000"/>
                    <a:lumOff val="25000"/>
                  </a:schemeClr>
                </a:solidFill>
                <a:latin typeface="Tahoma" pitchFamily="34" charset="0"/>
                <a:ea typeface="Tahoma" pitchFamily="34" charset="0"/>
                <a:cs typeface="Tahoma" pitchFamily="34" charset="0"/>
              </a:rPr>
              <a:t>定制 </a:t>
            </a:r>
            <a:r>
              <a:rPr lang="en-US" altLang="zh-CN" sz="1600" dirty="0">
                <a:solidFill>
                  <a:schemeClr val="tx1">
                    <a:lumMod val="75000"/>
                    <a:lumOff val="25000"/>
                  </a:schemeClr>
                </a:solidFill>
                <a:latin typeface="Tahoma" pitchFamily="34" charset="0"/>
                <a:ea typeface="Tahoma" pitchFamily="34" charset="0"/>
                <a:cs typeface="Tahoma" pitchFamily="34" charset="0"/>
              </a:rPr>
              <a:t>Overview </a:t>
            </a:r>
            <a:r>
              <a:rPr lang="zh-CN" altLang="en-US" sz="1600" dirty="0">
                <a:solidFill>
                  <a:schemeClr val="tx1">
                    <a:lumMod val="75000"/>
                    <a:lumOff val="25000"/>
                  </a:schemeClr>
                </a:solidFill>
                <a:latin typeface="Tahoma" pitchFamily="34" charset="0"/>
                <a:ea typeface="Tahoma" pitchFamily="34" charset="0"/>
                <a:cs typeface="Tahoma" pitchFamily="34" charset="0"/>
              </a:rPr>
              <a:t>选项卡来显示此信息。</a:t>
            </a:r>
            <a:endParaRPr lang="de-CH" sz="1600" dirty="0">
              <a:solidFill>
                <a:schemeClr val="tx1">
                  <a:lumMod val="75000"/>
                  <a:lumOff val="25000"/>
                </a:schemeClr>
              </a:solidFill>
              <a:latin typeface="Tahoma" pitchFamily="34" charset="0"/>
              <a:ea typeface="Tahoma" pitchFamily="34" charset="0"/>
              <a:cs typeface="Tahoma" pitchFamily="34" charset="0"/>
            </a:endParaRPr>
          </a:p>
        </p:txBody>
      </p:sp>
      <p:sp>
        <p:nvSpPr>
          <p:cNvPr id="4" name="Foliennummernplatzhalter 3"/>
          <p:cNvSpPr>
            <a:spLocks noGrp="1"/>
          </p:cNvSpPr>
          <p:nvPr>
            <p:ph type="sldNum" sz="quarter" idx="12"/>
          </p:nvPr>
        </p:nvSpPr>
        <p:spPr/>
        <p:txBody>
          <a:bodyPr/>
          <a:lstStyle/>
          <a:p>
            <a:fld id="{1DD395BE-59E0-4D38-92A0-CD9F72D4BDA9}" type="slidenum">
              <a:rPr lang="de-CH" smtClean="0"/>
              <a:pPr/>
              <a:t>28</a:t>
            </a:fld>
            <a:endParaRPr lang="de-CH"/>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556792"/>
            <a:ext cx="4085714" cy="4000000"/>
          </a:xfrm>
          <a:prstGeom prst="rect">
            <a:avLst/>
          </a:prstGeom>
          <a:ln>
            <a:solidFill>
              <a:schemeClr val="bg1">
                <a:lumMod val="65000"/>
              </a:schemeClr>
            </a:solidFill>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428625" y="285750"/>
            <a:ext cx="8229600" cy="642938"/>
          </a:xfrm>
        </p:spPr>
        <p:txBody>
          <a:bodyPr/>
          <a:lstStyle/>
          <a:p>
            <a:r>
              <a:rPr lang="zh-CN" altLang="en-US" dirty="0"/>
              <a:t>应用关键词</a:t>
            </a:r>
            <a:endParaRPr lang="de-CH" dirty="0"/>
          </a:p>
        </p:txBody>
      </p:sp>
      <p:sp>
        <p:nvSpPr>
          <p:cNvPr id="9" name="Textfeld 8"/>
          <p:cNvSpPr txBox="1">
            <a:spLocks noChangeArrowheads="1"/>
          </p:cNvSpPr>
          <p:nvPr/>
        </p:nvSpPr>
        <p:spPr bwMode="auto">
          <a:xfrm>
            <a:off x="428625" y="1785938"/>
            <a:ext cx="2714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类型关键字</a:t>
            </a:r>
            <a:r>
              <a:rPr lang="en-US" altLang="zh-CN"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r>
              <a:rPr lang="en-US" altLang="zh-CN" sz="1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Citavi</a:t>
            </a:r>
            <a:r>
              <a:rPr lang="en-US" altLang="zh-CN"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zh-CN" alt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建议</a:t>
            </a:r>
            <a:endParaRPr lang="en-US" altLang="zh-CN"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zh-CN" alt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关键字已经在项目</a:t>
            </a:r>
            <a:r>
              <a:rPr lang="en-US" altLang="zh-CN"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endParaRPr lang="de-CH"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feld 9"/>
          <p:cNvSpPr txBox="1">
            <a:spLocks noChangeArrowheads="1"/>
          </p:cNvSpPr>
          <p:nvPr/>
        </p:nvSpPr>
        <p:spPr bwMode="auto">
          <a:xfrm>
            <a:off x="443580" y="2958043"/>
            <a:ext cx="2714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或者选择使用关键词</a:t>
            </a:r>
            <a:endParaRPr lang="en-US" altLang="zh-CN"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zh-CN" alt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对话框 </a:t>
            </a:r>
            <a:r>
              <a:rPr lang="en-US" altLang="zh-CN"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r>
              <a:rPr lang="zh-CN" alt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按 </a:t>
            </a:r>
            <a:r>
              <a:rPr lang="en-US" altLang="zh-CN" sz="1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F9</a:t>
            </a:r>
            <a:r>
              <a:rPr lang="en-US" altLang="zh-CN"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endParaRPr lang="de-CH"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uppieren 17"/>
          <p:cNvGrpSpPr>
            <a:grpSpLocks/>
          </p:cNvGrpSpPr>
          <p:nvPr/>
        </p:nvGrpSpPr>
        <p:grpSpPr bwMode="auto">
          <a:xfrm>
            <a:off x="7920038" y="6480175"/>
            <a:ext cx="300037" cy="242888"/>
            <a:chOff x="4716016" y="5877272"/>
            <a:chExt cx="300608" cy="243458"/>
          </a:xfrm>
        </p:grpSpPr>
        <p:sp>
          <p:nvSpPr>
            <p:cNvPr id="12" name="Abgerundetes Rechteck 11"/>
            <p:cNvSpPr/>
            <p:nvPr/>
          </p:nvSpPr>
          <p:spPr>
            <a:xfrm>
              <a:off x="4716016" y="5948878"/>
              <a:ext cx="229035" cy="171852"/>
            </a:xfrm>
            <a:prstGeom prst="roundRect">
              <a:avLst>
                <a:gd name="adj" fmla="val 4861"/>
              </a:avLst>
            </a:prstGeom>
            <a:noFill/>
            <a:ln w="22225">
              <a:solidFill>
                <a:schemeClr val="tx2">
                  <a:lumMod val="40000"/>
                  <a:lumOff val="60000"/>
                </a:schemeClr>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CH" sz="1600">
                <a:solidFill>
                  <a:srgbClr val="C5D6F2"/>
                </a:solidFill>
              </a:endParaRPr>
            </a:p>
          </p:txBody>
        </p:sp>
        <p:sp>
          <p:nvSpPr>
            <p:cNvPr id="13" name="Abgerundetes Rechteck 12"/>
            <p:cNvSpPr/>
            <p:nvPr/>
          </p:nvSpPr>
          <p:spPr>
            <a:xfrm>
              <a:off x="4787589" y="5877272"/>
              <a:ext cx="229035" cy="171852"/>
            </a:xfrm>
            <a:prstGeom prst="roundRect">
              <a:avLst>
                <a:gd name="adj" fmla="val 4861"/>
              </a:avLst>
            </a:prstGeom>
            <a:noFill/>
            <a:ln w="22225">
              <a:solidFill>
                <a:schemeClr val="tx2">
                  <a:lumMod val="40000"/>
                  <a:lumOff val="60000"/>
                </a:schemeClr>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CH" sz="1600">
                <a:solidFill>
                  <a:srgbClr val="C5D6F2"/>
                </a:solidFill>
              </a:endParaRPr>
            </a:p>
          </p:txBody>
        </p:sp>
      </p:grpSp>
      <p:sp>
        <p:nvSpPr>
          <p:cNvPr id="4" name="Foliennummernplatzhalter 3"/>
          <p:cNvSpPr>
            <a:spLocks noGrp="1"/>
          </p:cNvSpPr>
          <p:nvPr>
            <p:ph type="sldNum" sz="quarter" idx="12"/>
          </p:nvPr>
        </p:nvSpPr>
        <p:spPr/>
        <p:txBody>
          <a:bodyPr/>
          <a:lstStyle/>
          <a:p>
            <a:fld id="{1DD395BE-59E0-4D38-92A0-CD9F72D4BDA9}" type="slidenum">
              <a:rPr lang="de-CH" smtClean="0"/>
              <a:pPr/>
              <a:t>29</a:t>
            </a:fld>
            <a:endParaRPr lang="de-CH"/>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036" y="1785938"/>
            <a:ext cx="5851428" cy="3291429"/>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428625" y="285750"/>
            <a:ext cx="8229600" cy="642938"/>
          </a:xfrm>
        </p:spPr>
        <p:txBody>
          <a:bodyPr/>
          <a:lstStyle/>
          <a:p>
            <a:r>
              <a:rPr lang="en-US" altLang="zh-CN" dirty="0" err="1">
                <a:latin typeface="Microsoft YaHei" charset="-122"/>
                <a:ea typeface="Microsoft YaHei" charset="-122"/>
                <a:cs typeface="Microsoft YaHei" charset="-122"/>
              </a:rPr>
              <a:t>Citavi</a:t>
            </a:r>
            <a:r>
              <a:rPr lang="zh-CN" altLang="en-US" dirty="0">
                <a:latin typeface="Microsoft YaHei" charset="-122"/>
                <a:ea typeface="Microsoft YaHei" charset="-122"/>
                <a:cs typeface="Microsoft YaHei" charset="-122"/>
              </a:rPr>
              <a:t> 可以为你做什么</a:t>
            </a:r>
            <a:r>
              <a:rPr lang="de-CH" dirty="0">
                <a:latin typeface="Microsoft YaHei" charset="-122"/>
                <a:ea typeface="Microsoft YaHei" charset="-122"/>
                <a:cs typeface="Microsoft YaHei" charset="-122"/>
              </a:rPr>
              <a:t>?</a:t>
            </a:r>
          </a:p>
        </p:txBody>
      </p:sp>
      <p:sp>
        <p:nvSpPr>
          <p:cNvPr id="2" name="Foliennummernplatzhalter 1"/>
          <p:cNvSpPr>
            <a:spLocks noGrp="1"/>
          </p:cNvSpPr>
          <p:nvPr>
            <p:ph type="sldNum" sz="quarter" idx="12"/>
          </p:nvPr>
        </p:nvSpPr>
        <p:spPr/>
        <p:txBody>
          <a:bodyPr/>
          <a:lstStyle/>
          <a:p>
            <a:fld id="{1DD395BE-59E0-4D38-92A0-CD9F72D4BDA9}" type="slidenum">
              <a:rPr lang="de-CH" smtClean="0"/>
              <a:pPr/>
              <a:t>3</a:t>
            </a:fld>
            <a:endParaRPr lang="de-CH"/>
          </a:p>
        </p:txBody>
      </p:sp>
      <p:graphicFrame>
        <p:nvGraphicFramePr>
          <p:cNvPr id="3" name="Diagram 2"/>
          <p:cNvGraphicFramePr/>
          <p:nvPr>
            <p:extLst>
              <p:ext uri="{D42A27DB-BD31-4B8C-83A1-F6EECF244321}">
                <p14:modId xmlns:p14="http://schemas.microsoft.com/office/powerpoint/2010/main" val="174294287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428625" y="285750"/>
            <a:ext cx="8229600" cy="642938"/>
          </a:xfrm>
        </p:spPr>
        <p:txBody>
          <a:bodyPr/>
          <a:lstStyle/>
          <a:p>
            <a:r>
              <a:rPr lang="zh-CN" altLang="en-US" dirty="0"/>
              <a:t>分配类别</a:t>
            </a:r>
            <a:endParaRPr lang="de-CH" dirty="0"/>
          </a:p>
        </p:txBody>
      </p:sp>
      <p:sp>
        <p:nvSpPr>
          <p:cNvPr id="14" name="Textfeld 13"/>
          <p:cNvSpPr txBox="1">
            <a:spLocks noChangeArrowheads="1"/>
          </p:cNvSpPr>
          <p:nvPr/>
        </p:nvSpPr>
        <p:spPr bwMode="auto">
          <a:xfrm>
            <a:off x="428625" y="1785938"/>
            <a:ext cx="27146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类别可以用来为你的论文创建一个大纲。</a:t>
            </a:r>
          </a:p>
          <a:p>
            <a:endParaRPr lang="zh-CN" alt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zh-CN" alt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您可以将类别指定为引用、引用和思想。</a:t>
            </a:r>
            <a:endParaRPr lang="de-CH"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Foliennummernplatzhalter 2"/>
          <p:cNvSpPr>
            <a:spLocks noGrp="1"/>
          </p:cNvSpPr>
          <p:nvPr>
            <p:ph type="sldNum" sz="quarter" idx="12"/>
          </p:nvPr>
        </p:nvSpPr>
        <p:spPr/>
        <p:txBody>
          <a:bodyPr/>
          <a:lstStyle/>
          <a:p>
            <a:fld id="{1DD395BE-59E0-4D38-92A0-CD9F72D4BDA9}" type="slidenum">
              <a:rPr lang="de-CH" smtClean="0"/>
              <a:pPr/>
              <a:t>30</a:t>
            </a:fld>
            <a:endParaRPr lang="de-CH"/>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85938"/>
            <a:ext cx="5851428" cy="3291429"/>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zh-CN" altLang="en-US" dirty="0"/>
              <a:t>关键词和类别</a:t>
            </a:r>
            <a:endParaRPr lang="de-CH" dirty="0"/>
          </a:p>
        </p:txBody>
      </p:sp>
      <p:sp>
        <p:nvSpPr>
          <p:cNvPr id="3" name="Inhaltsplatzhalter 2"/>
          <p:cNvSpPr>
            <a:spLocks noGrp="1"/>
          </p:cNvSpPr>
          <p:nvPr>
            <p:ph idx="1"/>
          </p:nvPr>
        </p:nvSpPr>
        <p:spPr>
          <a:xfrm>
            <a:off x="457200" y="1214422"/>
            <a:ext cx="3394720" cy="4911741"/>
          </a:xfrm>
        </p:spPr>
        <p:txBody>
          <a:bodyPr/>
          <a:lstStyle/>
          <a:p>
            <a:pPr marL="0" indent="0">
              <a:buNone/>
            </a:pPr>
            <a:r>
              <a:rPr lang="zh-CN" altLang="en-US" b="1" dirty="0"/>
              <a:t>关键词</a:t>
            </a:r>
            <a:endParaRPr lang="en-US" altLang="zh-CN" b="1" dirty="0"/>
          </a:p>
          <a:p>
            <a:pPr marL="0" indent="0">
              <a:buNone/>
            </a:pPr>
            <a:endParaRPr lang="de-CH" b="1" dirty="0"/>
          </a:p>
          <a:p>
            <a:r>
              <a:rPr lang="zh-CN" altLang="en-US" dirty="0"/>
              <a:t>可以从研究数据库自动导入。</a:t>
            </a:r>
            <a:endParaRPr lang="en-US" altLang="zh-CN" dirty="0"/>
          </a:p>
          <a:p>
            <a:r>
              <a:rPr lang="zh-CN" altLang="en-US" dirty="0"/>
              <a:t>描述引用或引用的内容。</a:t>
            </a:r>
            <a:endParaRPr lang="en-US" altLang="zh-CN" dirty="0"/>
          </a:p>
          <a:p>
            <a:r>
              <a:rPr lang="zh-CN" altLang="en-US" dirty="0"/>
              <a:t>可以由一个或多个单词组成</a:t>
            </a:r>
            <a:endParaRPr lang="en-US" altLang="zh-CN" dirty="0"/>
          </a:p>
          <a:p>
            <a:pPr lvl="1"/>
            <a:r>
              <a:rPr lang="zh-CN" altLang="en-US" dirty="0"/>
              <a:t>信息素养</a:t>
            </a:r>
            <a:endParaRPr lang="de-CH" dirty="0"/>
          </a:p>
          <a:p>
            <a:pPr lvl="1"/>
            <a:r>
              <a:rPr lang="zh-CN" altLang="en-US" dirty="0"/>
              <a:t>电子学习</a:t>
            </a:r>
            <a:endParaRPr lang="de-CH" dirty="0"/>
          </a:p>
          <a:p>
            <a:pPr lvl="1"/>
            <a:r>
              <a:rPr lang="zh-CN" altLang="en-US" dirty="0"/>
              <a:t>过剩的信息</a:t>
            </a:r>
            <a:endParaRPr lang="en-US" altLang="zh-CN" dirty="0"/>
          </a:p>
          <a:p>
            <a:pPr lvl="1"/>
            <a:r>
              <a:rPr lang="de-CH" dirty="0"/>
              <a:t>ACRL</a:t>
            </a:r>
          </a:p>
          <a:p>
            <a:r>
              <a:rPr lang="zh-CN" altLang="en-US" dirty="0"/>
              <a:t>用分号分隔</a:t>
            </a:r>
            <a:endParaRPr lang="de-CH" dirty="0"/>
          </a:p>
        </p:txBody>
      </p:sp>
      <p:sp>
        <p:nvSpPr>
          <p:cNvPr id="9" name="Inhaltsplatzhalter 2"/>
          <p:cNvSpPr txBox="1">
            <a:spLocks/>
          </p:cNvSpPr>
          <p:nvPr/>
        </p:nvSpPr>
        <p:spPr bwMode="auto">
          <a:xfrm>
            <a:off x="4422850" y="1183529"/>
            <a:ext cx="3394720" cy="491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panose="020B0604020202020204" pitchFamily="34" charset="0"/>
              <a:buChar char="•"/>
              <a:defRPr lang="de-DE" sz="1600" kern="1200">
                <a:solidFill>
                  <a:schemeClr val="tx1">
                    <a:lumMod val="65000"/>
                    <a:lumOff val="35000"/>
                  </a:schemeClr>
                </a:solidFill>
                <a:latin typeface="Tahoma" pitchFamily="34" charset="0"/>
                <a:ea typeface="Tahoma" pitchFamily="34" charset="0"/>
                <a:cs typeface="Tahoma" pitchFamily="34" charset="0"/>
              </a:defRPr>
            </a:lvl1pPr>
            <a:lvl2pPr marL="742950" indent="-285750" algn="l" rtl="0" fontAlgn="base">
              <a:spcBef>
                <a:spcPct val="20000"/>
              </a:spcBef>
              <a:spcAft>
                <a:spcPct val="0"/>
              </a:spcAft>
              <a:buFont typeface="Arial" panose="020B0604020202020204" pitchFamily="34" charset="0"/>
              <a:buChar char="•"/>
              <a:defRPr lang="de-DE" sz="1400" kern="1200">
                <a:solidFill>
                  <a:schemeClr val="tx1">
                    <a:lumMod val="65000"/>
                    <a:lumOff val="35000"/>
                  </a:schemeClr>
                </a:solidFill>
                <a:latin typeface="Tahoma" pitchFamily="34" charset="0"/>
                <a:ea typeface="Tahoma" pitchFamily="34" charset="0"/>
                <a:cs typeface="Tahoma" pitchFamily="34" charset="0"/>
              </a:defRPr>
            </a:lvl2pPr>
            <a:lvl3pPr marL="1143000" indent="-228600" algn="l" rtl="0" fontAlgn="base">
              <a:spcBef>
                <a:spcPct val="20000"/>
              </a:spcBef>
              <a:spcAft>
                <a:spcPct val="0"/>
              </a:spcAft>
              <a:buFont typeface="Arial" panose="020B0604020202020204" pitchFamily="34" charset="0"/>
              <a:buChar char="•"/>
              <a:defRPr lang="de-DE" sz="1200" kern="1200">
                <a:solidFill>
                  <a:schemeClr val="tx1">
                    <a:lumMod val="65000"/>
                    <a:lumOff val="35000"/>
                  </a:schemeClr>
                </a:solidFill>
                <a:latin typeface="Tahoma" pitchFamily="34" charset="0"/>
                <a:ea typeface="Tahoma" pitchFamily="34" charset="0"/>
                <a:cs typeface="Tahoma" pitchFamily="34" charset="0"/>
              </a:defRPr>
            </a:lvl3pPr>
            <a:lvl4pPr marL="1600200" indent="-228600" algn="l" rtl="0" fontAlgn="base">
              <a:spcBef>
                <a:spcPct val="20000"/>
              </a:spcBef>
              <a:spcAft>
                <a:spcPct val="0"/>
              </a:spcAft>
              <a:buFont typeface="Arial" panose="020B0604020202020204" pitchFamily="34" charset="0"/>
              <a:buChar char="–"/>
              <a:defRPr lang="de-DE" sz="1100" kern="1200">
                <a:solidFill>
                  <a:schemeClr val="tx1">
                    <a:lumMod val="65000"/>
                    <a:lumOff val="35000"/>
                  </a:schemeClr>
                </a:solidFill>
                <a:latin typeface="Tahoma" pitchFamily="34" charset="0"/>
                <a:ea typeface="Tahoma" pitchFamily="34" charset="0"/>
                <a:cs typeface="Tahoma" pitchFamily="34" charset="0"/>
              </a:defRPr>
            </a:lvl4pPr>
            <a:lvl5pPr marL="2057400" indent="-228600" algn="l" rtl="0" fontAlgn="base">
              <a:spcBef>
                <a:spcPct val="20000"/>
              </a:spcBef>
              <a:spcAft>
                <a:spcPct val="0"/>
              </a:spcAft>
              <a:buFont typeface="Arial" panose="020B0604020202020204" pitchFamily="34" charset="0"/>
              <a:buChar char="»"/>
              <a:defRPr lang="de-CH" sz="1100" kern="1200">
                <a:solidFill>
                  <a:schemeClr val="tx1">
                    <a:lumMod val="65000"/>
                    <a:lumOff val="3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b="1" dirty="0"/>
              <a:t>目录</a:t>
            </a:r>
            <a:endParaRPr lang="en-US" altLang="zh-CN" b="1" dirty="0"/>
          </a:p>
          <a:p>
            <a:pPr marL="0" indent="0">
              <a:buFont typeface="Arial" panose="020B0604020202020204" pitchFamily="34" charset="0"/>
              <a:buNone/>
            </a:pPr>
            <a:endParaRPr lang="de-CH" b="1" dirty="0"/>
          </a:p>
          <a:p>
            <a:r>
              <a:rPr lang="zh-CN" altLang="en-US" dirty="0"/>
              <a:t>允许你系统与等级的组织以下的</a:t>
            </a:r>
            <a:r>
              <a:rPr lang="en-US" altLang="zh-CN" dirty="0"/>
              <a:t>:</a:t>
            </a:r>
          </a:p>
          <a:p>
            <a:pPr marL="0" indent="0">
              <a:buNone/>
            </a:pPr>
            <a:endParaRPr lang="en-US" altLang="zh-CN" dirty="0"/>
          </a:p>
          <a:p>
            <a:pPr lvl="1"/>
            <a:r>
              <a:rPr lang="zh-CN" altLang="en-US" dirty="0"/>
              <a:t>引用</a:t>
            </a:r>
            <a:r>
              <a:rPr lang="en-US" altLang="zh-CN" dirty="0"/>
              <a:t>:</a:t>
            </a:r>
            <a:r>
              <a:rPr lang="zh-CN" altLang="en-US" dirty="0"/>
              <a:t>按主题分组，就像在库中一样</a:t>
            </a:r>
            <a:endParaRPr lang="en-US" altLang="zh-CN" dirty="0"/>
          </a:p>
          <a:p>
            <a:pPr lvl="1"/>
            <a:r>
              <a:rPr lang="zh-CN" altLang="en-US" dirty="0"/>
              <a:t>内容</a:t>
            </a:r>
            <a:r>
              <a:rPr lang="en-US" altLang="zh-CN" dirty="0"/>
              <a:t>:</a:t>
            </a:r>
            <a:r>
              <a:rPr lang="zh-CN" altLang="en-US" dirty="0"/>
              <a:t>在大纲中组织知识项目</a:t>
            </a:r>
            <a:endParaRPr lang="en-US" altLang="zh-CN" dirty="0"/>
          </a:p>
          <a:p>
            <a:pPr marL="457200" lvl="1" indent="0">
              <a:buNone/>
            </a:pPr>
            <a:endParaRPr lang="de-CH" dirty="0"/>
          </a:p>
          <a:p>
            <a:r>
              <a:rPr lang="zh-CN" altLang="en-US" dirty="0"/>
              <a:t>可以导入到</a:t>
            </a:r>
            <a:r>
              <a:rPr lang="en-US" altLang="zh-CN" dirty="0"/>
              <a:t>Word</a:t>
            </a:r>
            <a:r>
              <a:rPr lang="zh-CN" altLang="en-US" dirty="0"/>
              <a:t>，这样你就可以大纲来写你的论文了。</a:t>
            </a:r>
            <a:endParaRPr lang="de-CH" dirty="0"/>
          </a:p>
        </p:txBody>
      </p:sp>
      <p:sp>
        <p:nvSpPr>
          <p:cNvPr id="4" name="Foliennummernplatzhalter 3"/>
          <p:cNvSpPr>
            <a:spLocks noGrp="1"/>
          </p:cNvSpPr>
          <p:nvPr>
            <p:ph type="sldNum" sz="quarter" idx="12"/>
          </p:nvPr>
        </p:nvSpPr>
        <p:spPr/>
        <p:txBody>
          <a:bodyPr/>
          <a:lstStyle/>
          <a:p>
            <a:fld id="{BA51A3D6-430B-43A5-98EC-243DDA4351A6}" type="slidenum">
              <a:rPr lang="de-CH" smtClean="0"/>
              <a:pPr/>
              <a:t>31</a:t>
            </a:fld>
            <a:endParaRPr lang="de-CH"/>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a:xfrm>
            <a:off x="428625" y="285750"/>
            <a:ext cx="8229600" cy="642938"/>
          </a:xfrm>
        </p:spPr>
        <p:txBody>
          <a:bodyPr/>
          <a:lstStyle/>
          <a:p>
            <a:r>
              <a:rPr lang="zh-CN" altLang="en-US" dirty="0"/>
              <a:t>规划任务</a:t>
            </a:r>
            <a:endParaRPr lang="de-CH" dirty="0"/>
          </a:p>
        </p:txBody>
      </p:sp>
      <p:sp>
        <p:nvSpPr>
          <p:cNvPr id="14" name="Textfeld 13"/>
          <p:cNvSpPr txBox="1">
            <a:spLocks noChangeArrowheads="1"/>
          </p:cNvSpPr>
          <p:nvPr/>
        </p:nvSpPr>
        <p:spPr bwMode="auto">
          <a:xfrm>
            <a:off x="428625" y="1785938"/>
            <a:ext cx="24871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你可以把任务分配给每个参考</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借书、复印、还书，等等。</a:t>
            </a:r>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endParaRPr lang="zh-CN" altLang="en-US" sz="1600" dirty="0">
              <a:solidFill>
                <a:schemeClr val="tx1">
                  <a:lumMod val="75000"/>
                  <a:lumOff val="25000"/>
                </a:schemeClr>
              </a:solidFill>
              <a:latin typeface="Tahoma" panose="020B0604030504040204" pitchFamily="34" charset="0"/>
              <a:cs typeface="Tahoma" panose="020B0604030504040204" pitchFamily="34" charset="0"/>
            </a:endParaRPr>
          </a:p>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您还可以定义自己的任务。</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3" name="Foliennummernplatzhalter 2"/>
          <p:cNvSpPr>
            <a:spLocks noGrp="1"/>
          </p:cNvSpPr>
          <p:nvPr>
            <p:ph type="sldNum" sz="quarter" idx="12"/>
          </p:nvPr>
        </p:nvSpPr>
        <p:spPr/>
        <p:txBody>
          <a:bodyPr/>
          <a:lstStyle/>
          <a:p>
            <a:fld id="{1DD395BE-59E0-4D38-92A0-CD9F72D4BDA9}" type="slidenum">
              <a:rPr lang="de-CH" smtClean="0"/>
              <a:pPr/>
              <a:t>32</a:t>
            </a:fld>
            <a:endParaRPr lang="de-CH"/>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785938"/>
            <a:ext cx="5851428" cy="3291429"/>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428625" y="285750"/>
            <a:ext cx="8229600" cy="642938"/>
          </a:xfrm>
        </p:spPr>
        <p:txBody>
          <a:bodyPr/>
          <a:lstStyle/>
          <a:p>
            <a:r>
              <a:rPr lang="zh-CN" altLang="en-US" dirty="0"/>
              <a:t>设置优先级和截止日期</a:t>
            </a:r>
            <a:endParaRPr lang="de-CH" dirty="0"/>
          </a:p>
        </p:txBody>
      </p:sp>
      <p:sp>
        <p:nvSpPr>
          <p:cNvPr id="35844" name="Textfeld 9"/>
          <p:cNvSpPr txBox="1">
            <a:spLocks noChangeArrowheads="1"/>
          </p:cNvSpPr>
          <p:nvPr/>
        </p:nvSpPr>
        <p:spPr bwMode="auto">
          <a:xfrm>
            <a:off x="428625" y="1785938"/>
            <a:ext cx="2714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你可以为每个任务分配优先级和到期日期。</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3" name="Foliennummernplatzhalter 2"/>
          <p:cNvSpPr>
            <a:spLocks noGrp="1"/>
          </p:cNvSpPr>
          <p:nvPr>
            <p:ph type="sldNum" sz="quarter" idx="12"/>
          </p:nvPr>
        </p:nvSpPr>
        <p:spPr/>
        <p:txBody>
          <a:bodyPr/>
          <a:lstStyle/>
          <a:p>
            <a:fld id="{1DD395BE-59E0-4D38-92A0-CD9F72D4BDA9}" type="slidenum">
              <a:rPr lang="de-CH" smtClean="0"/>
              <a:pPr/>
              <a:t>33</a:t>
            </a:fld>
            <a:endParaRPr lang="de-CH"/>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769" y="1785938"/>
            <a:ext cx="4642857" cy="3235715"/>
          </a:xfrm>
          <a:prstGeom prst="rect">
            <a:avLst/>
          </a:prstGeom>
          <a:ln>
            <a:solidFill>
              <a:schemeClr val="bg1">
                <a:lumMod val="65000"/>
              </a:schemeClr>
            </a:solidFill>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428625" y="285750"/>
            <a:ext cx="8229600" cy="642938"/>
          </a:xfrm>
        </p:spPr>
        <p:txBody>
          <a:bodyPr/>
          <a:lstStyle/>
          <a:p>
            <a:r>
              <a:rPr lang="zh-CN" altLang="en-US" dirty="0"/>
              <a:t>打印任务列表</a:t>
            </a:r>
            <a:endParaRPr lang="de-CH" dirty="0"/>
          </a:p>
        </p:txBody>
      </p:sp>
      <p:sp>
        <p:nvSpPr>
          <p:cNvPr id="11" name="Textfeld 10"/>
          <p:cNvSpPr txBox="1">
            <a:spLocks noChangeArrowheads="1"/>
          </p:cNvSpPr>
          <p:nvPr/>
        </p:nvSpPr>
        <p:spPr bwMode="auto">
          <a:xfrm>
            <a:off x="428625" y="1785938"/>
            <a:ext cx="2714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任务规划工具会对你的所有任务进行概述。</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grpSp>
        <p:nvGrpSpPr>
          <p:cNvPr id="36871" name="Gruppieren 11"/>
          <p:cNvGrpSpPr>
            <a:grpSpLocks/>
          </p:cNvGrpSpPr>
          <p:nvPr/>
        </p:nvGrpSpPr>
        <p:grpSpPr bwMode="auto">
          <a:xfrm>
            <a:off x="7920038" y="6480175"/>
            <a:ext cx="300037" cy="242888"/>
            <a:chOff x="4716016" y="5877272"/>
            <a:chExt cx="300608" cy="243458"/>
          </a:xfrm>
        </p:grpSpPr>
        <p:sp>
          <p:nvSpPr>
            <p:cNvPr id="13" name="Abgerundetes Rechteck 12"/>
            <p:cNvSpPr/>
            <p:nvPr/>
          </p:nvSpPr>
          <p:spPr>
            <a:xfrm>
              <a:off x="4716016" y="5948878"/>
              <a:ext cx="229035" cy="171852"/>
            </a:xfrm>
            <a:prstGeom prst="roundRect">
              <a:avLst>
                <a:gd name="adj" fmla="val 4861"/>
              </a:avLst>
            </a:prstGeom>
            <a:noFill/>
            <a:ln w="22225">
              <a:solidFill>
                <a:schemeClr val="tx2">
                  <a:lumMod val="40000"/>
                  <a:lumOff val="60000"/>
                </a:schemeClr>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CH" sz="1600">
                <a:solidFill>
                  <a:srgbClr val="C5D6F2"/>
                </a:solidFill>
              </a:endParaRPr>
            </a:p>
          </p:txBody>
        </p:sp>
        <p:sp>
          <p:nvSpPr>
            <p:cNvPr id="14" name="Abgerundetes Rechteck 13"/>
            <p:cNvSpPr/>
            <p:nvPr/>
          </p:nvSpPr>
          <p:spPr>
            <a:xfrm>
              <a:off x="4787589" y="5877272"/>
              <a:ext cx="229035" cy="171852"/>
            </a:xfrm>
            <a:prstGeom prst="roundRect">
              <a:avLst>
                <a:gd name="adj" fmla="val 4861"/>
              </a:avLst>
            </a:prstGeom>
            <a:noFill/>
            <a:ln w="22225">
              <a:solidFill>
                <a:schemeClr val="tx2">
                  <a:lumMod val="40000"/>
                  <a:lumOff val="60000"/>
                </a:schemeClr>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CH" sz="1600">
                <a:solidFill>
                  <a:srgbClr val="C5D6F2"/>
                </a:solidFill>
              </a:endParaRPr>
            </a:p>
          </p:txBody>
        </p:sp>
      </p:grpSp>
      <p:sp>
        <p:nvSpPr>
          <p:cNvPr id="12" name="Textfeld 11"/>
          <p:cNvSpPr txBox="1">
            <a:spLocks noChangeArrowheads="1"/>
          </p:cNvSpPr>
          <p:nvPr/>
        </p:nvSpPr>
        <p:spPr bwMode="auto">
          <a:xfrm>
            <a:off x="421651" y="2864016"/>
            <a:ext cx="2613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在这里，只需单击一下就可以打印任务列表。</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8" name="Foliennummernplatzhalter 7"/>
          <p:cNvSpPr>
            <a:spLocks noGrp="1"/>
          </p:cNvSpPr>
          <p:nvPr>
            <p:ph type="sldNum" sz="quarter" idx="12"/>
          </p:nvPr>
        </p:nvSpPr>
        <p:spPr/>
        <p:txBody>
          <a:bodyPr/>
          <a:lstStyle/>
          <a:p>
            <a:fld id="{1DD395BE-59E0-4D38-92A0-CD9F72D4BDA9}" type="slidenum">
              <a:rPr lang="de-CH" smtClean="0"/>
              <a:pPr/>
              <a:t>34</a:t>
            </a:fld>
            <a:endParaRPr lang="de-CH"/>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874" y="1785938"/>
            <a:ext cx="5851428" cy="3291429"/>
          </a:xfrm>
          <a:prstGeom prst="rect">
            <a:avLst/>
          </a:prstGeom>
          <a:ln>
            <a:solidFill>
              <a:schemeClr val="bg1">
                <a:lumMod val="65000"/>
              </a:schemeClr>
            </a:solidFill>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428625" y="285750"/>
            <a:ext cx="8229600" cy="642938"/>
          </a:xfrm>
        </p:spPr>
        <p:txBody>
          <a:bodyPr/>
          <a:lstStyle/>
          <a:p>
            <a:r>
              <a:rPr lang="zh-CN" altLang="en-US" dirty="0"/>
              <a:t>增加图书馆的位置</a:t>
            </a:r>
            <a:endParaRPr lang="de-CH" dirty="0"/>
          </a:p>
        </p:txBody>
      </p:sp>
      <p:sp>
        <p:nvSpPr>
          <p:cNvPr id="11" name="Textfeld 10"/>
          <p:cNvSpPr txBox="1">
            <a:spLocks noChangeArrowheads="1"/>
          </p:cNvSpPr>
          <p:nvPr/>
        </p:nvSpPr>
        <p:spPr bwMode="auto">
          <a:xfrm>
            <a:off x="428625" y="1785938"/>
            <a:ext cx="2714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只要在你的项目中的书籍有</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ISBN</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号码，你就可以添加号码到你的图书馆。</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4" name="Foliennummernplatzhalter 3"/>
          <p:cNvSpPr>
            <a:spLocks noGrp="1"/>
          </p:cNvSpPr>
          <p:nvPr>
            <p:ph type="sldNum" sz="quarter" idx="12"/>
          </p:nvPr>
        </p:nvSpPr>
        <p:spPr/>
        <p:txBody>
          <a:bodyPr/>
          <a:lstStyle/>
          <a:p>
            <a:fld id="{1DD395BE-59E0-4D38-92A0-CD9F72D4BDA9}" type="slidenum">
              <a:rPr lang="de-CH" smtClean="0"/>
              <a:pPr/>
              <a:t>35</a:t>
            </a:fld>
            <a:endParaRPr lang="de-CH"/>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1785938"/>
            <a:ext cx="5851428" cy="3291429"/>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428625" y="285750"/>
            <a:ext cx="8229600" cy="642938"/>
          </a:xfrm>
        </p:spPr>
        <p:txBody>
          <a:bodyPr/>
          <a:lstStyle/>
          <a:p>
            <a:r>
              <a:rPr lang="zh-CN" altLang="en-US" dirty="0"/>
              <a:t>查找全文</a:t>
            </a:r>
            <a:endParaRPr lang="de-CH" dirty="0"/>
          </a:p>
        </p:txBody>
      </p:sp>
      <p:sp>
        <p:nvSpPr>
          <p:cNvPr id="12" name="Textfeld 11"/>
          <p:cNvSpPr txBox="1">
            <a:spLocks noChangeArrowheads="1"/>
          </p:cNvSpPr>
          <p:nvPr/>
        </p:nvSpPr>
        <p:spPr bwMode="auto">
          <a:xfrm>
            <a:off x="428625" y="1785938"/>
            <a:ext cx="27146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zh-CN" sz="1600" dirty="0" err="1">
                <a:solidFill>
                  <a:schemeClr val="tx1">
                    <a:lumMod val="75000"/>
                    <a:lumOff val="25000"/>
                  </a:schemeClr>
                </a:solidFill>
                <a:latin typeface="Tahoma" panose="020B0604030504040204" pitchFamily="34" charset="0"/>
                <a:cs typeface="Tahoma" panose="020B0604030504040204" pitchFamily="34" charset="0"/>
              </a:rPr>
              <a:t>Citavi</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 </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可以搜索全文。</a:t>
            </a:r>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endParaRPr lang="zh-CN" altLang="en-US" sz="1600" dirty="0">
              <a:solidFill>
                <a:schemeClr val="tx1">
                  <a:lumMod val="75000"/>
                  <a:lumOff val="25000"/>
                </a:schemeClr>
              </a:solidFill>
              <a:latin typeface="Tahoma" panose="020B0604030504040204" pitchFamily="34" charset="0"/>
              <a:cs typeface="Tahoma" panose="020B0604030504040204" pitchFamily="34" charset="0"/>
            </a:endParaRPr>
          </a:p>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如果你和大学网络相连，你会得到最多的搜索结果。</a:t>
            </a:r>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endParaRPr lang="zh-CN" altLang="en-US" sz="1600" dirty="0">
              <a:solidFill>
                <a:schemeClr val="tx1">
                  <a:lumMod val="75000"/>
                  <a:lumOff val="25000"/>
                </a:schemeClr>
              </a:solidFill>
              <a:latin typeface="Tahoma" panose="020B0604030504040204" pitchFamily="34" charset="0"/>
              <a:cs typeface="Tahoma" panose="020B0604030504040204" pitchFamily="34" charset="0"/>
            </a:endParaRPr>
          </a:p>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如果在非现场工作，则需要通过</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VPN</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连接。</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3" name="Foliennummernplatzhalter 2"/>
          <p:cNvSpPr>
            <a:spLocks noGrp="1"/>
          </p:cNvSpPr>
          <p:nvPr>
            <p:ph type="sldNum" sz="quarter" idx="12"/>
          </p:nvPr>
        </p:nvSpPr>
        <p:spPr/>
        <p:txBody>
          <a:bodyPr/>
          <a:lstStyle/>
          <a:p>
            <a:fld id="{1DD395BE-59E0-4D38-92A0-CD9F72D4BDA9}" type="slidenum">
              <a:rPr lang="de-CH" smtClean="0"/>
              <a:pPr/>
              <a:t>36</a:t>
            </a:fld>
            <a:endParaRPr lang="de-CH"/>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1785938"/>
            <a:ext cx="4523810" cy="2719048"/>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428625" y="285750"/>
            <a:ext cx="8229600" cy="642938"/>
          </a:xfrm>
        </p:spPr>
        <p:txBody>
          <a:bodyPr/>
          <a:lstStyle/>
          <a:p>
            <a:r>
              <a:rPr lang="zh-CN" altLang="en-US" dirty="0"/>
              <a:t>检测可用性</a:t>
            </a:r>
            <a:endParaRPr lang="de-CH" dirty="0"/>
          </a:p>
        </p:txBody>
      </p:sp>
      <p:sp>
        <p:nvSpPr>
          <p:cNvPr id="12" name="Textfeld 11"/>
          <p:cNvSpPr txBox="1">
            <a:spLocks noChangeArrowheads="1"/>
          </p:cNvSpPr>
          <p:nvPr/>
        </p:nvSpPr>
        <p:spPr bwMode="auto">
          <a:xfrm>
            <a:off x="428625" y="1785938"/>
            <a:ext cx="271462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zh-CN" sz="1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Citavi</a:t>
            </a:r>
            <a:r>
              <a:rPr lang="en-US" altLang="zh-CN"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zh-CN" alt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可以使用库的链接解析工具来检查在你库中是否有可用的条目供检查。</a:t>
            </a:r>
            <a:endParaRPr lang="en-US" altLang="zh-CN"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endParaRPr lang="de-CH"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de-CH"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zh-CN" altLang="en-US"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选择链接解析工具</a:t>
            </a:r>
            <a:endParaRPr lang="en-US" altLang="zh-CN"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de-CH" sz="1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Tools &gt; Options.</a:t>
            </a:r>
            <a:r>
              <a:rPr lang="de-CH"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4" name="Foliennummernplatzhalter 3"/>
          <p:cNvSpPr>
            <a:spLocks noGrp="1"/>
          </p:cNvSpPr>
          <p:nvPr>
            <p:ph type="sldNum" sz="quarter" idx="12"/>
          </p:nvPr>
        </p:nvSpPr>
        <p:spPr/>
        <p:txBody>
          <a:bodyPr/>
          <a:lstStyle/>
          <a:p>
            <a:fld id="{1DD395BE-59E0-4D38-92A0-CD9F72D4BDA9}" type="slidenum">
              <a:rPr lang="de-CH" smtClean="0"/>
              <a:pPr/>
              <a:t>37</a:t>
            </a:fld>
            <a:endParaRPr lang="de-CH"/>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1785938"/>
            <a:ext cx="5851428" cy="3291429"/>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428625" y="285750"/>
            <a:ext cx="8229600" cy="642938"/>
          </a:xfrm>
        </p:spPr>
        <p:txBody>
          <a:bodyPr/>
          <a:lstStyle/>
          <a:p>
            <a:r>
              <a:rPr lang="zh-CN" altLang="en-US" dirty="0"/>
              <a:t>附加和链接文件</a:t>
            </a:r>
            <a:endParaRPr lang="de-CH" dirty="0"/>
          </a:p>
        </p:txBody>
      </p:sp>
      <p:sp>
        <p:nvSpPr>
          <p:cNvPr id="40964" name="Textfeld 11"/>
          <p:cNvSpPr txBox="1">
            <a:spLocks noChangeArrowheads="1"/>
          </p:cNvSpPr>
          <p:nvPr/>
        </p:nvSpPr>
        <p:spPr bwMode="auto">
          <a:xfrm>
            <a:off x="428625" y="1785938"/>
            <a:ext cx="2714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你可以在项目中添加网页链接或附加文件。</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4" name="Foliennummernplatzhalter 3"/>
          <p:cNvSpPr>
            <a:spLocks noGrp="1"/>
          </p:cNvSpPr>
          <p:nvPr>
            <p:ph type="sldNum" sz="quarter" idx="12"/>
          </p:nvPr>
        </p:nvSpPr>
        <p:spPr/>
        <p:txBody>
          <a:bodyPr/>
          <a:lstStyle/>
          <a:p>
            <a:fld id="{1DD395BE-59E0-4D38-92A0-CD9F72D4BDA9}" type="slidenum">
              <a:rPr lang="de-CH" smtClean="0"/>
              <a:pPr/>
              <a:t>38</a:t>
            </a:fld>
            <a:endParaRPr lang="de-CH"/>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785938"/>
            <a:ext cx="5851428" cy="3291429"/>
          </a:xfrm>
          <a:prstGeom prst="rect">
            <a:avLst/>
          </a:prstGeom>
          <a:ln>
            <a:solidFill>
              <a:schemeClr val="bg1">
                <a:lumMod val="65000"/>
              </a:schemeClr>
            </a:solidFill>
          </a:ln>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428625" y="285750"/>
            <a:ext cx="8229600" cy="642938"/>
          </a:xfrm>
        </p:spPr>
        <p:txBody>
          <a:bodyPr/>
          <a:lstStyle/>
          <a:p>
            <a:r>
              <a:rPr lang="zh-CN" altLang="en-US" dirty="0"/>
              <a:t>添加引用</a:t>
            </a:r>
            <a:endParaRPr lang="de-CH" dirty="0"/>
          </a:p>
        </p:txBody>
      </p:sp>
      <p:sp>
        <p:nvSpPr>
          <p:cNvPr id="12" name="Textfeld 11"/>
          <p:cNvSpPr txBox="1">
            <a:spLocks noChangeArrowheads="1"/>
          </p:cNvSpPr>
          <p:nvPr/>
        </p:nvSpPr>
        <p:spPr bwMode="auto">
          <a:xfrm>
            <a:off x="428625" y="1785938"/>
            <a:ext cx="27146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您可以为每个引用保存尽可能多的引用。</a:t>
            </a:r>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endParaRPr lang="zh-CN" altLang="en-US" sz="1600" dirty="0">
              <a:solidFill>
                <a:schemeClr val="tx1">
                  <a:lumMod val="75000"/>
                  <a:lumOff val="25000"/>
                </a:schemeClr>
              </a:solidFill>
              <a:latin typeface="Tahoma" panose="020B0604030504040204" pitchFamily="34" charset="0"/>
              <a:cs typeface="Tahoma" panose="020B0604030504040204" pitchFamily="34" charset="0"/>
            </a:endParaRPr>
          </a:p>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核心陈述</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用你自己的话重申引语的大意。</a:t>
            </a:r>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endParaRPr lang="zh-CN" altLang="en-US" sz="1600" dirty="0">
              <a:solidFill>
                <a:schemeClr val="tx1">
                  <a:lumMod val="75000"/>
                  <a:lumOff val="25000"/>
                </a:schemeClr>
              </a:solidFill>
              <a:latin typeface="Tahoma" panose="020B0604030504040204" pitchFamily="34" charset="0"/>
              <a:cs typeface="Tahoma" panose="020B0604030504040204" pitchFamily="34" charset="0"/>
            </a:endParaRPr>
          </a:p>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指定类别，将引文添加到你的大纲中。</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3" name="Foliennummernplatzhalter 2"/>
          <p:cNvSpPr>
            <a:spLocks noGrp="1"/>
          </p:cNvSpPr>
          <p:nvPr>
            <p:ph type="sldNum" sz="quarter" idx="12"/>
          </p:nvPr>
        </p:nvSpPr>
        <p:spPr/>
        <p:txBody>
          <a:bodyPr/>
          <a:lstStyle/>
          <a:p>
            <a:fld id="{1DD395BE-59E0-4D38-92A0-CD9F72D4BDA9}" type="slidenum">
              <a:rPr lang="de-CH" smtClean="0"/>
              <a:pPr/>
              <a:t>39</a:t>
            </a:fld>
            <a:endParaRPr lang="de-CH"/>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485" y="1844824"/>
            <a:ext cx="5243334" cy="3113809"/>
          </a:xfrm>
          <a:prstGeom prst="rect">
            <a:avLst/>
          </a:prstGeom>
          <a:ln>
            <a:solidFill>
              <a:schemeClr val="bg1">
                <a:lumMod val="65000"/>
              </a:schemeClr>
            </a:solid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01825" y="404664"/>
            <a:ext cx="8229600" cy="642938"/>
          </a:xfrm>
        </p:spPr>
        <p:txBody>
          <a:bodyPr/>
          <a:lstStyle/>
          <a:p>
            <a:r>
              <a:rPr lang="zh-CN" altLang="en-US" dirty="0">
                <a:latin typeface="Microsoft YaHei" charset="-122"/>
                <a:ea typeface="Microsoft YaHei" charset="-122"/>
                <a:cs typeface="Microsoft YaHei" charset="-122"/>
              </a:rPr>
              <a:t>用户指南</a:t>
            </a:r>
            <a:endParaRPr lang="de-CH" dirty="0">
              <a:latin typeface="Microsoft YaHei" charset="-122"/>
              <a:ea typeface="Microsoft YaHei" charset="-122"/>
              <a:cs typeface="Microsoft YaHei" charset="-122"/>
            </a:endParaRPr>
          </a:p>
        </p:txBody>
      </p:sp>
      <p:sp>
        <p:nvSpPr>
          <p:cNvPr id="14" name="Textfeld 13"/>
          <p:cNvSpPr txBox="1"/>
          <p:nvPr/>
        </p:nvSpPr>
        <p:spPr>
          <a:xfrm>
            <a:off x="357188" y="1703388"/>
            <a:ext cx="2214068" cy="1077218"/>
          </a:xfrm>
          <a:prstGeom prst="rect">
            <a:avLst/>
          </a:prstGeom>
          <a:noFill/>
        </p:spPr>
        <p:txBody>
          <a:bodyPr wrap="none">
            <a:spAutoFit/>
          </a:bodyPr>
          <a:lstStyle/>
          <a:p>
            <a:pPr fontAlgn="auto">
              <a:spcBef>
                <a:spcPts val="0"/>
              </a:spcBef>
              <a:spcAft>
                <a:spcPts val="0"/>
              </a:spcAft>
              <a:defRPr/>
            </a:pPr>
            <a:r>
              <a:rPr lang="zh-CN" altLang="en-US" sz="1600" b="1" dirty="0">
                <a:solidFill>
                  <a:schemeClr val="tx1">
                    <a:lumMod val="75000"/>
                    <a:lumOff val="25000"/>
                  </a:schemeClr>
                </a:solidFill>
                <a:latin typeface="Microsoft YaHei" charset="-122"/>
                <a:ea typeface="Microsoft YaHei" charset="-122"/>
                <a:cs typeface="Microsoft YaHei" charset="-122"/>
              </a:rPr>
              <a:t>点击蓝色的链接！</a:t>
            </a:r>
            <a:endParaRPr lang="de-CH" sz="1600" b="1" dirty="0">
              <a:solidFill>
                <a:schemeClr val="tx1">
                  <a:lumMod val="75000"/>
                  <a:lumOff val="25000"/>
                </a:schemeClr>
              </a:solidFill>
              <a:latin typeface="Microsoft YaHei" charset="-122"/>
              <a:ea typeface="Microsoft YaHei" charset="-122"/>
              <a:cs typeface="Microsoft YaHei" charset="-122"/>
            </a:endParaRPr>
          </a:p>
          <a:p>
            <a:pPr marL="180975" indent="-180975" fontAlgn="auto">
              <a:spcBef>
                <a:spcPts val="0"/>
              </a:spcBef>
              <a:spcAft>
                <a:spcPts val="0"/>
              </a:spcAft>
              <a:buFont typeface="Arial" pitchFamily="34" charset="0"/>
              <a:buChar char="•"/>
              <a:defRPr/>
            </a:pPr>
            <a:r>
              <a:rPr lang="zh-CN" altLang="en-US" sz="1600" dirty="0">
                <a:solidFill>
                  <a:schemeClr val="tx1">
                    <a:lumMod val="75000"/>
                    <a:lumOff val="25000"/>
                  </a:schemeClr>
                </a:solidFill>
                <a:latin typeface="Microsoft YaHei" charset="-122"/>
                <a:ea typeface="Microsoft YaHei" charset="-122"/>
                <a:cs typeface="Microsoft YaHei" charset="-122"/>
              </a:rPr>
              <a:t>改变引用类型</a:t>
            </a:r>
            <a:endParaRPr lang="en-US" altLang="zh-CN" sz="1600" dirty="0">
              <a:solidFill>
                <a:schemeClr val="tx1">
                  <a:lumMod val="75000"/>
                  <a:lumOff val="25000"/>
                </a:schemeClr>
              </a:solidFill>
              <a:latin typeface="Microsoft YaHei" charset="-122"/>
              <a:ea typeface="Microsoft YaHei" charset="-122"/>
              <a:cs typeface="Microsoft YaHei" charset="-122"/>
            </a:endParaRPr>
          </a:p>
          <a:p>
            <a:pPr marL="180975" indent="-180975" fontAlgn="auto">
              <a:spcBef>
                <a:spcPts val="0"/>
              </a:spcBef>
              <a:spcAft>
                <a:spcPts val="0"/>
              </a:spcAft>
              <a:buFont typeface="Arial" pitchFamily="34" charset="0"/>
              <a:buChar char="•"/>
              <a:defRPr/>
            </a:pPr>
            <a:r>
              <a:rPr lang="zh-CN" altLang="en-US" sz="1600" dirty="0">
                <a:solidFill>
                  <a:schemeClr val="tx1">
                    <a:lumMod val="75000"/>
                    <a:lumOff val="25000"/>
                  </a:schemeClr>
                </a:solidFill>
                <a:latin typeface="Microsoft YaHei" charset="-122"/>
                <a:ea typeface="Microsoft YaHei" charset="-122"/>
                <a:cs typeface="Microsoft YaHei" charset="-122"/>
              </a:rPr>
              <a:t>添加名称前缀或后缀</a:t>
            </a:r>
            <a:endParaRPr lang="en-US" altLang="zh-CN" sz="1600" dirty="0">
              <a:solidFill>
                <a:schemeClr val="tx1">
                  <a:lumMod val="75000"/>
                  <a:lumOff val="25000"/>
                </a:schemeClr>
              </a:solidFill>
              <a:latin typeface="Microsoft YaHei" charset="-122"/>
              <a:ea typeface="Microsoft YaHei" charset="-122"/>
              <a:cs typeface="Microsoft YaHei" charset="-122"/>
            </a:endParaRPr>
          </a:p>
          <a:p>
            <a:pPr marL="180975" indent="-180975" fontAlgn="auto">
              <a:spcBef>
                <a:spcPts val="0"/>
              </a:spcBef>
              <a:spcAft>
                <a:spcPts val="0"/>
              </a:spcAft>
              <a:buFont typeface="Arial" pitchFamily="34" charset="0"/>
              <a:buChar char="•"/>
              <a:defRPr/>
            </a:pPr>
            <a:r>
              <a:rPr lang="zh-CN" altLang="en-US" sz="1600" dirty="0">
                <a:solidFill>
                  <a:schemeClr val="tx1">
                    <a:lumMod val="75000"/>
                    <a:lumOff val="25000"/>
                  </a:schemeClr>
                </a:solidFill>
                <a:latin typeface="Microsoft YaHei" charset="-122"/>
                <a:ea typeface="Microsoft YaHei" charset="-122"/>
                <a:cs typeface="Microsoft YaHei" charset="-122"/>
              </a:rPr>
              <a:t>等等</a:t>
            </a:r>
            <a:r>
              <a:rPr lang="de-CH" sz="1600" dirty="0">
                <a:solidFill>
                  <a:schemeClr val="tx1">
                    <a:lumMod val="75000"/>
                    <a:lumOff val="25000"/>
                  </a:schemeClr>
                </a:solidFill>
                <a:latin typeface="Microsoft YaHei" charset="-122"/>
                <a:ea typeface="Microsoft YaHei" charset="-122"/>
                <a:cs typeface="Microsoft YaHei" charset="-122"/>
              </a:rPr>
              <a:t>.</a:t>
            </a:r>
          </a:p>
        </p:txBody>
      </p:sp>
      <p:sp>
        <p:nvSpPr>
          <p:cNvPr id="23" name="Textfeld 22"/>
          <p:cNvSpPr txBox="1"/>
          <p:nvPr/>
        </p:nvSpPr>
        <p:spPr>
          <a:xfrm>
            <a:off x="357188" y="3043049"/>
            <a:ext cx="2186817" cy="1323439"/>
          </a:xfrm>
          <a:prstGeom prst="rect">
            <a:avLst/>
          </a:prstGeom>
          <a:noFill/>
        </p:spPr>
        <p:txBody>
          <a:bodyPr wrap="none">
            <a:spAutoFit/>
          </a:bodyPr>
          <a:lstStyle/>
          <a:p>
            <a:pPr fontAlgn="auto">
              <a:spcBef>
                <a:spcPts val="0"/>
              </a:spcBef>
              <a:spcAft>
                <a:spcPts val="0"/>
              </a:spcAft>
              <a:defRPr/>
            </a:pPr>
            <a:r>
              <a:rPr lang="zh-CN" altLang="en-US" sz="1600" b="1" dirty="0">
                <a:solidFill>
                  <a:schemeClr val="tx1">
                    <a:lumMod val="75000"/>
                    <a:lumOff val="25000"/>
                  </a:schemeClr>
                </a:solidFill>
                <a:latin typeface="Microsoft YaHei" charset="-122"/>
                <a:ea typeface="Microsoft YaHei" charset="-122"/>
                <a:cs typeface="Microsoft YaHei" charset="-122"/>
              </a:rPr>
              <a:t>右键单击</a:t>
            </a:r>
            <a:r>
              <a:rPr lang="de-CH" sz="1600" b="1" dirty="0">
                <a:solidFill>
                  <a:schemeClr val="tx1">
                    <a:lumMod val="75000"/>
                    <a:lumOff val="25000"/>
                  </a:schemeClr>
                </a:solidFill>
                <a:latin typeface="Microsoft YaHei" charset="-122"/>
                <a:ea typeface="Microsoft YaHei" charset="-122"/>
                <a:cs typeface="Microsoft YaHei" charset="-122"/>
              </a:rPr>
              <a:t>=</a:t>
            </a:r>
            <a:r>
              <a:rPr lang="zh-CN" altLang="en-US" sz="1600" b="1" dirty="0">
                <a:solidFill>
                  <a:schemeClr val="tx1">
                    <a:lumMod val="75000"/>
                    <a:lumOff val="25000"/>
                  </a:schemeClr>
                </a:solidFill>
                <a:latin typeface="Microsoft YaHei" charset="-122"/>
                <a:ea typeface="Microsoft YaHei" charset="-122"/>
                <a:cs typeface="Microsoft YaHei" charset="-122"/>
              </a:rPr>
              <a:t>附加选项列</a:t>
            </a:r>
            <a:endParaRPr lang="en-US" altLang="zh-CN" sz="1600" b="1" dirty="0">
              <a:solidFill>
                <a:schemeClr val="tx1">
                  <a:lumMod val="75000"/>
                  <a:lumOff val="25000"/>
                </a:schemeClr>
              </a:solidFill>
              <a:latin typeface="Microsoft YaHei" charset="-122"/>
              <a:ea typeface="Microsoft YaHei" charset="-122"/>
              <a:cs typeface="Microsoft YaHei" charset="-122"/>
            </a:endParaRPr>
          </a:p>
          <a:p>
            <a:pPr marL="180975" indent="-180975" fontAlgn="auto">
              <a:spcBef>
                <a:spcPts val="0"/>
              </a:spcBef>
              <a:spcAft>
                <a:spcPts val="0"/>
              </a:spcAft>
              <a:buFont typeface="Arial" pitchFamily="34" charset="0"/>
              <a:buChar char="•"/>
              <a:defRPr/>
            </a:pPr>
            <a:r>
              <a:rPr lang="zh-CN" altLang="en-US" sz="1600" dirty="0">
                <a:solidFill>
                  <a:schemeClr val="tx1">
                    <a:lumMod val="75000"/>
                    <a:lumOff val="25000"/>
                  </a:schemeClr>
                </a:solidFill>
                <a:latin typeface="Microsoft YaHei" charset="-122"/>
                <a:ea typeface="Microsoft YaHei" charset="-122"/>
                <a:cs typeface="Microsoft YaHei" charset="-122"/>
              </a:rPr>
              <a:t>编辑列表条目</a:t>
            </a:r>
            <a:endParaRPr lang="en-US" altLang="zh-CN" sz="1600" dirty="0">
              <a:solidFill>
                <a:schemeClr val="tx1">
                  <a:lumMod val="75000"/>
                  <a:lumOff val="25000"/>
                </a:schemeClr>
              </a:solidFill>
              <a:latin typeface="Microsoft YaHei" charset="-122"/>
              <a:ea typeface="Microsoft YaHei" charset="-122"/>
              <a:cs typeface="Microsoft YaHei" charset="-122"/>
            </a:endParaRPr>
          </a:p>
          <a:p>
            <a:pPr marL="180975" indent="-180975" fontAlgn="auto">
              <a:spcBef>
                <a:spcPts val="0"/>
              </a:spcBef>
              <a:spcAft>
                <a:spcPts val="0"/>
              </a:spcAft>
              <a:buFont typeface="Arial" pitchFamily="34" charset="0"/>
              <a:buChar char="•"/>
              <a:defRPr/>
            </a:pPr>
            <a:r>
              <a:rPr lang="zh-CN" altLang="en-US" sz="1600" dirty="0">
                <a:solidFill>
                  <a:schemeClr val="tx1">
                    <a:lumMod val="75000"/>
                    <a:lumOff val="25000"/>
                  </a:schemeClr>
                </a:solidFill>
                <a:latin typeface="Microsoft YaHei" charset="-122"/>
                <a:ea typeface="Microsoft YaHei" charset="-122"/>
                <a:cs typeface="Microsoft YaHei" charset="-122"/>
              </a:rPr>
              <a:t>其他引用</a:t>
            </a:r>
            <a:endParaRPr lang="en-US" altLang="zh-CN" sz="1600" dirty="0">
              <a:solidFill>
                <a:schemeClr val="tx1">
                  <a:lumMod val="75000"/>
                  <a:lumOff val="25000"/>
                </a:schemeClr>
              </a:solidFill>
              <a:latin typeface="Microsoft YaHei" charset="-122"/>
              <a:ea typeface="Microsoft YaHei" charset="-122"/>
              <a:cs typeface="Microsoft YaHei" charset="-122"/>
            </a:endParaRPr>
          </a:p>
          <a:p>
            <a:pPr marL="180975" indent="-180975" fontAlgn="auto">
              <a:spcBef>
                <a:spcPts val="0"/>
              </a:spcBef>
              <a:spcAft>
                <a:spcPts val="0"/>
              </a:spcAft>
              <a:buFont typeface="Arial" pitchFamily="34" charset="0"/>
              <a:buChar char="•"/>
              <a:defRPr/>
            </a:pPr>
            <a:r>
              <a:rPr lang="zh-CN" altLang="en-US" sz="1600" dirty="0">
                <a:solidFill>
                  <a:schemeClr val="tx1">
                    <a:lumMod val="75000"/>
                    <a:lumOff val="25000"/>
                  </a:schemeClr>
                </a:solidFill>
                <a:latin typeface="Microsoft YaHei" charset="-122"/>
                <a:ea typeface="Microsoft YaHei" charset="-122"/>
                <a:cs typeface="Microsoft YaHei" charset="-122"/>
              </a:rPr>
              <a:t>打开详细条目窗口</a:t>
            </a:r>
            <a:endParaRPr lang="en-US" altLang="zh-CN" sz="1600" dirty="0">
              <a:solidFill>
                <a:schemeClr val="tx1">
                  <a:lumMod val="75000"/>
                  <a:lumOff val="25000"/>
                </a:schemeClr>
              </a:solidFill>
              <a:latin typeface="Microsoft YaHei" charset="-122"/>
              <a:ea typeface="Microsoft YaHei" charset="-122"/>
              <a:cs typeface="Microsoft YaHei" charset="-122"/>
            </a:endParaRPr>
          </a:p>
          <a:p>
            <a:pPr marL="180975" indent="-180975" fontAlgn="auto">
              <a:spcBef>
                <a:spcPts val="0"/>
              </a:spcBef>
              <a:spcAft>
                <a:spcPts val="0"/>
              </a:spcAft>
              <a:buFont typeface="Arial" pitchFamily="34" charset="0"/>
              <a:buChar char="•"/>
              <a:defRPr/>
            </a:pPr>
            <a:r>
              <a:rPr lang="zh-CN" altLang="en-US" sz="1600" dirty="0">
                <a:solidFill>
                  <a:schemeClr val="tx1">
                    <a:lumMod val="75000"/>
                    <a:lumOff val="25000"/>
                  </a:schemeClr>
                </a:solidFill>
                <a:latin typeface="Microsoft YaHei" charset="-122"/>
                <a:ea typeface="Microsoft YaHei" charset="-122"/>
                <a:cs typeface="Microsoft YaHei" charset="-122"/>
              </a:rPr>
              <a:t>插入特殊字符</a:t>
            </a:r>
            <a:endParaRPr lang="de-CH" sz="1600" dirty="0">
              <a:solidFill>
                <a:schemeClr val="tx1">
                  <a:lumMod val="75000"/>
                  <a:lumOff val="25000"/>
                </a:schemeClr>
              </a:solidFill>
              <a:latin typeface="Microsoft YaHei" charset="-122"/>
              <a:ea typeface="Microsoft YaHei" charset="-122"/>
              <a:cs typeface="Microsoft YaHei" charset="-122"/>
            </a:endParaRPr>
          </a:p>
        </p:txBody>
      </p:sp>
      <p:sp>
        <p:nvSpPr>
          <p:cNvPr id="7" name="Textfeld 6"/>
          <p:cNvSpPr txBox="1"/>
          <p:nvPr/>
        </p:nvSpPr>
        <p:spPr>
          <a:xfrm>
            <a:off x="346667" y="4628930"/>
            <a:ext cx="2803973" cy="338554"/>
          </a:xfrm>
          <a:prstGeom prst="rect">
            <a:avLst/>
          </a:prstGeom>
          <a:noFill/>
        </p:spPr>
        <p:txBody>
          <a:bodyPr wrap="none">
            <a:spAutoFit/>
          </a:bodyPr>
          <a:lstStyle/>
          <a:p>
            <a:pPr fontAlgn="auto">
              <a:spcBef>
                <a:spcPts val="0"/>
              </a:spcBef>
              <a:spcAft>
                <a:spcPts val="0"/>
              </a:spcAft>
              <a:defRPr/>
            </a:pPr>
            <a:r>
              <a:rPr lang="zh-CN" altLang="en-US" sz="1600" b="1" dirty="0">
                <a:solidFill>
                  <a:schemeClr val="tx1">
                    <a:lumMod val="75000"/>
                    <a:lumOff val="25000"/>
                  </a:schemeClr>
                </a:solidFill>
                <a:latin typeface="Microsoft YaHei" charset="-122"/>
                <a:ea typeface="Microsoft YaHei" charset="-122"/>
                <a:cs typeface="Microsoft YaHei" charset="-122"/>
              </a:rPr>
              <a:t>在软件中摁 </a:t>
            </a:r>
            <a:r>
              <a:rPr lang="en-US" altLang="zh-CN" sz="1600" b="1" dirty="0">
                <a:solidFill>
                  <a:srgbClr val="FF0000"/>
                </a:solidFill>
                <a:latin typeface="Microsoft YaHei" charset="-122"/>
                <a:ea typeface="Microsoft YaHei" charset="-122"/>
                <a:cs typeface="Microsoft YaHei" charset="-122"/>
              </a:rPr>
              <a:t>F1</a:t>
            </a:r>
            <a:r>
              <a:rPr lang="zh-CN" altLang="en-US" sz="1600" b="1" dirty="0">
                <a:solidFill>
                  <a:schemeClr val="tx1">
                    <a:lumMod val="75000"/>
                    <a:lumOff val="25000"/>
                  </a:schemeClr>
                </a:solidFill>
                <a:latin typeface="Microsoft YaHei" charset="-122"/>
                <a:ea typeface="Microsoft YaHei" charset="-122"/>
                <a:cs typeface="Microsoft YaHei" charset="-122"/>
              </a:rPr>
              <a:t> 进入在线手册</a:t>
            </a:r>
            <a:endParaRPr lang="de-CH" sz="1600" b="1" dirty="0">
              <a:solidFill>
                <a:schemeClr val="tx1">
                  <a:lumMod val="75000"/>
                  <a:lumOff val="25000"/>
                </a:schemeClr>
              </a:solidFill>
              <a:latin typeface="Microsoft YaHei" charset="-122"/>
              <a:ea typeface="Microsoft YaHei" charset="-122"/>
              <a:cs typeface="Microsoft YaHei" charset="-122"/>
            </a:endParaRPr>
          </a:p>
        </p:txBody>
      </p:sp>
      <p:sp>
        <p:nvSpPr>
          <p:cNvPr id="4" name="Foliennummernplatzhalter 3"/>
          <p:cNvSpPr>
            <a:spLocks noGrp="1"/>
          </p:cNvSpPr>
          <p:nvPr>
            <p:ph type="sldNum" sz="quarter" idx="12"/>
          </p:nvPr>
        </p:nvSpPr>
        <p:spPr/>
        <p:txBody>
          <a:bodyPr/>
          <a:lstStyle/>
          <a:p>
            <a:fld id="{1DD395BE-59E0-4D38-92A0-CD9F72D4BDA9}" type="slidenum">
              <a:rPr lang="de-CH" smtClean="0"/>
              <a:pPr/>
              <a:t>4</a:t>
            </a:fld>
            <a:endParaRPr lang="de-CH"/>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1703388"/>
            <a:ext cx="4876190" cy="2742857"/>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a:xfrm>
            <a:off x="428625" y="285750"/>
            <a:ext cx="8229600" cy="642938"/>
          </a:xfrm>
        </p:spPr>
        <p:txBody>
          <a:bodyPr/>
          <a:lstStyle/>
          <a:p>
            <a:r>
              <a:rPr lang="zh-CN" altLang="en-US" dirty="0"/>
              <a:t>创建一个分类系统</a:t>
            </a:r>
            <a:endParaRPr lang="de-CH" dirty="0"/>
          </a:p>
        </p:txBody>
      </p:sp>
      <p:sp>
        <p:nvSpPr>
          <p:cNvPr id="10" name="Textfeld 9"/>
          <p:cNvSpPr txBox="1"/>
          <p:nvPr/>
        </p:nvSpPr>
        <p:spPr>
          <a:xfrm>
            <a:off x="428625" y="1785938"/>
            <a:ext cx="2714625" cy="1908215"/>
          </a:xfrm>
          <a:prstGeom prst="rect">
            <a:avLst/>
          </a:prstGeom>
          <a:noFill/>
        </p:spPr>
        <p:txBody>
          <a:bodyPr>
            <a:spAutoFit/>
          </a:bodyPr>
          <a:lstStyle/>
          <a:p>
            <a:pPr fontAlgn="auto">
              <a:spcBef>
                <a:spcPts val="0"/>
              </a:spcBef>
              <a:spcAft>
                <a:spcPts val="0"/>
              </a:spcAft>
              <a:defRPr/>
            </a:pPr>
            <a:r>
              <a:rPr lang="zh-CN" alt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在知识组织管理工具中，你可以改进你的分类系统</a:t>
            </a:r>
            <a:r>
              <a:rPr lang="en-US" altLang="zh-CN"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p>
          <a:p>
            <a:pPr fontAlgn="auto">
              <a:spcBef>
                <a:spcPts val="0"/>
              </a:spcBef>
              <a:spcAft>
                <a:spcPts val="0"/>
              </a:spcAft>
              <a:defRPr/>
            </a:pPr>
            <a:endParaRPr lang="de-CH" sz="2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266700" indent="-266700" fontAlgn="auto">
              <a:spcBef>
                <a:spcPts val="0"/>
              </a:spcBef>
              <a:spcAft>
                <a:spcPts val="0"/>
              </a:spcAft>
              <a:buFont typeface="Arial" pitchFamily="34" charset="0"/>
              <a:buChar char="•"/>
              <a:defRPr/>
            </a:pPr>
            <a:r>
              <a:rPr lang="zh-CN" alt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添加类别</a:t>
            </a:r>
            <a:endParaRPr lang="en-US" altLang="zh-CN"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266700" indent="-266700" fontAlgn="auto">
              <a:spcBef>
                <a:spcPts val="0"/>
              </a:spcBef>
              <a:spcAft>
                <a:spcPts val="0"/>
              </a:spcAft>
              <a:buFont typeface="Arial" pitchFamily="34" charset="0"/>
              <a:buChar char="•"/>
              <a:defRPr/>
            </a:pPr>
            <a:r>
              <a:rPr lang="zh-CN" alt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删除</a:t>
            </a:r>
            <a:endParaRPr lang="de-CH"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266700" indent="-266700" fontAlgn="auto">
              <a:spcBef>
                <a:spcPts val="0"/>
              </a:spcBef>
              <a:spcAft>
                <a:spcPts val="0"/>
              </a:spcAft>
              <a:buFont typeface="Arial" pitchFamily="34" charset="0"/>
              <a:buChar char="•"/>
              <a:defRPr/>
            </a:pPr>
            <a:r>
              <a:rPr lang="zh-CN" alt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提高或降低类别级</a:t>
            </a:r>
            <a:endParaRPr lang="en-US" altLang="zh-CN"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marL="266700" indent="-266700" fontAlgn="auto">
              <a:spcBef>
                <a:spcPts val="0"/>
              </a:spcBef>
              <a:spcAft>
                <a:spcPts val="0"/>
              </a:spcAft>
              <a:buFont typeface="Arial" pitchFamily="34" charset="0"/>
              <a:buChar char="•"/>
              <a:defRPr/>
            </a:pPr>
            <a:r>
              <a:rPr lang="zh-CN" alt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上下移动</a:t>
            </a:r>
            <a:endParaRPr lang="de-CH"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Foliennummernplatzhalter 2"/>
          <p:cNvSpPr>
            <a:spLocks noGrp="1"/>
          </p:cNvSpPr>
          <p:nvPr>
            <p:ph type="sldNum" sz="quarter" idx="12"/>
          </p:nvPr>
        </p:nvSpPr>
        <p:spPr/>
        <p:txBody>
          <a:bodyPr/>
          <a:lstStyle/>
          <a:p>
            <a:fld id="{1DD395BE-59E0-4D38-92A0-CD9F72D4BDA9}" type="slidenum">
              <a:rPr lang="de-CH" smtClean="0"/>
              <a:pPr/>
              <a:t>40</a:t>
            </a:fld>
            <a:endParaRPr lang="de-CH"/>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85938"/>
            <a:ext cx="5851428" cy="3291429"/>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428625" y="285750"/>
            <a:ext cx="8229600" cy="642938"/>
          </a:xfrm>
        </p:spPr>
        <p:txBody>
          <a:bodyPr/>
          <a:lstStyle/>
          <a:p>
            <a:r>
              <a:rPr lang="zh-CN" altLang="en-US" dirty="0"/>
              <a:t>整理引文和想法</a:t>
            </a:r>
            <a:endParaRPr lang="de-CH" dirty="0"/>
          </a:p>
        </p:txBody>
      </p:sp>
      <p:sp>
        <p:nvSpPr>
          <p:cNvPr id="44036" name="Textfeld 8"/>
          <p:cNvSpPr txBox="1">
            <a:spLocks noChangeArrowheads="1"/>
          </p:cNvSpPr>
          <p:nvPr/>
        </p:nvSpPr>
        <p:spPr bwMode="auto">
          <a:xfrm>
            <a:off x="428625" y="1785938"/>
            <a:ext cx="2714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引文和思想可以在类别</a:t>
            </a:r>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中复制或被拖动。</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4" name="Foliennummernplatzhalter 3"/>
          <p:cNvSpPr>
            <a:spLocks noGrp="1"/>
          </p:cNvSpPr>
          <p:nvPr>
            <p:ph type="sldNum" sz="quarter" idx="12"/>
          </p:nvPr>
        </p:nvSpPr>
        <p:spPr/>
        <p:txBody>
          <a:bodyPr/>
          <a:lstStyle/>
          <a:p>
            <a:fld id="{1DD395BE-59E0-4D38-92A0-CD9F72D4BDA9}" type="slidenum">
              <a:rPr lang="de-CH" smtClean="0"/>
              <a:pPr/>
              <a:t>41</a:t>
            </a:fld>
            <a:endParaRPr lang="de-CH"/>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772" y="1785938"/>
            <a:ext cx="5851428" cy="3291429"/>
          </a:xfrm>
          <a:prstGeom prst="rect">
            <a:avLst/>
          </a:prstGeom>
          <a:ln>
            <a:solidFill>
              <a:schemeClr val="bg1">
                <a:lumMod val="65000"/>
              </a:schemeClr>
            </a:solidFill>
          </a:ln>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428625" y="285750"/>
            <a:ext cx="8229600" cy="642938"/>
          </a:xfrm>
        </p:spPr>
        <p:txBody>
          <a:bodyPr/>
          <a:lstStyle/>
          <a:p>
            <a:r>
              <a:rPr lang="zh-CN" altLang="en-US" dirty="0"/>
              <a:t>创建编译</a:t>
            </a:r>
            <a:endParaRPr lang="de-CH" dirty="0"/>
          </a:p>
        </p:txBody>
      </p:sp>
      <p:sp>
        <p:nvSpPr>
          <p:cNvPr id="8" name="Textfeld 7"/>
          <p:cNvSpPr txBox="1">
            <a:spLocks noChangeArrowheads="1"/>
          </p:cNvSpPr>
          <p:nvPr/>
        </p:nvSpPr>
        <p:spPr bwMode="auto">
          <a:xfrm>
            <a:off x="428625" y="1785938"/>
            <a:ext cx="27146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您可以在项目中创建所有的想法和引用的编译。</a:t>
            </a:r>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这个编译可以作为你的论文的基础，或者你可以用它来对你在项目中的位置做一个很好的概述。</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4" name="Foliennummernplatzhalter 3"/>
          <p:cNvSpPr>
            <a:spLocks noGrp="1"/>
          </p:cNvSpPr>
          <p:nvPr>
            <p:ph type="sldNum" sz="quarter" idx="12"/>
          </p:nvPr>
        </p:nvSpPr>
        <p:spPr/>
        <p:txBody>
          <a:bodyPr/>
          <a:lstStyle/>
          <a:p>
            <a:fld id="{1DD395BE-59E0-4D38-92A0-CD9F72D4BDA9}" type="slidenum">
              <a:rPr lang="de-CH" smtClean="0"/>
              <a:pPr/>
              <a:t>42</a:t>
            </a:fld>
            <a:endParaRPr lang="de-CH"/>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785938"/>
            <a:ext cx="5851428" cy="3291429"/>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428625" y="285750"/>
            <a:ext cx="8229600" cy="642938"/>
          </a:xfrm>
        </p:spPr>
        <p:txBody>
          <a:bodyPr/>
          <a:lstStyle/>
          <a:p>
            <a:r>
              <a:rPr lang="zh-CN" altLang="en-US" dirty="0"/>
              <a:t>创建项目参考书目</a:t>
            </a:r>
            <a:endParaRPr lang="de-CH" dirty="0"/>
          </a:p>
        </p:txBody>
      </p:sp>
      <p:sp>
        <p:nvSpPr>
          <p:cNvPr id="12" name="Textfeld 11"/>
          <p:cNvSpPr txBox="1">
            <a:spLocks noChangeArrowheads="1"/>
          </p:cNvSpPr>
          <p:nvPr/>
        </p:nvSpPr>
        <p:spPr bwMode="auto">
          <a:xfrm>
            <a:off x="428625" y="1785938"/>
            <a:ext cx="27146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您可以轻松地在项目中创建一个引用列表。</a:t>
            </a:r>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endParaRPr lang="zh-CN" altLang="en-US" sz="1600" dirty="0">
              <a:solidFill>
                <a:schemeClr val="tx1">
                  <a:lumMod val="75000"/>
                  <a:lumOff val="25000"/>
                </a:schemeClr>
              </a:solidFill>
              <a:latin typeface="Tahoma" panose="020B0604030504040204" pitchFamily="34" charset="0"/>
              <a:cs typeface="Tahoma" panose="020B0604030504040204" pitchFamily="34" charset="0"/>
            </a:endParaRPr>
          </a:p>
          <a:p>
            <a:r>
              <a:rPr lang="zh-CN" altLang="en-US" sz="1600" dirty="0">
                <a:solidFill>
                  <a:schemeClr val="tx1">
                    <a:lumMod val="75000"/>
                    <a:lumOff val="25000"/>
                  </a:schemeClr>
                </a:solidFill>
                <a:latin typeface="Tahoma" panose="020B0604030504040204" pitchFamily="34" charset="0"/>
                <a:cs typeface="Tahoma" panose="020B0604030504040204" pitchFamily="34" charset="0"/>
              </a:rPr>
              <a:t>可能的用途</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为学生提供阅读材料。</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4" name="Foliennummernplatzhalter 3"/>
          <p:cNvSpPr>
            <a:spLocks noGrp="1"/>
          </p:cNvSpPr>
          <p:nvPr>
            <p:ph type="sldNum" sz="quarter" idx="12"/>
          </p:nvPr>
        </p:nvSpPr>
        <p:spPr/>
        <p:txBody>
          <a:bodyPr/>
          <a:lstStyle/>
          <a:p>
            <a:fld id="{1DD395BE-59E0-4D38-92A0-CD9F72D4BDA9}" type="slidenum">
              <a:rPr lang="de-CH" smtClean="0"/>
              <a:pPr/>
              <a:t>43</a:t>
            </a:fld>
            <a:endParaRPr lang="de-CH"/>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785938"/>
            <a:ext cx="5851428" cy="3291429"/>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a:xfrm>
            <a:off x="428625" y="285750"/>
            <a:ext cx="8229600" cy="642938"/>
          </a:xfrm>
        </p:spPr>
        <p:txBody>
          <a:bodyPr/>
          <a:lstStyle/>
          <a:p>
            <a:r>
              <a:rPr lang="zh-CN" altLang="en-US" dirty="0"/>
              <a:t>创建一个出版物，用</a:t>
            </a:r>
            <a:r>
              <a:rPr lang="de-CH" dirty="0"/>
              <a:t>…</a:t>
            </a:r>
          </a:p>
        </p:txBody>
      </p:sp>
      <p:grpSp>
        <p:nvGrpSpPr>
          <p:cNvPr id="47108" name="Gruppieren 16"/>
          <p:cNvGrpSpPr>
            <a:grpSpLocks/>
          </p:cNvGrpSpPr>
          <p:nvPr/>
        </p:nvGrpSpPr>
        <p:grpSpPr bwMode="auto">
          <a:xfrm>
            <a:off x="642938" y="1658938"/>
            <a:ext cx="1714500" cy="1571625"/>
            <a:chOff x="642910" y="1500174"/>
            <a:chExt cx="1714512" cy="1571636"/>
          </a:xfrm>
        </p:grpSpPr>
        <p:pic>
          <p:nvPicPr>
            <p:cNvPr id="47113"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2910" y="1500174"/>
              <a:ext cx="964413" cy="96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3"/>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71538" y="1785926"/>
              <a:ext cx="1285884" cy="128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109" name="Picture 4"/>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435600" y="1658938"/>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p:cNvSpPr txBox="1">
            <a:spLocks noChangeArrowheads="1"/>
          </p:cNvSpPr>
          <p:nvPr/>
        </p:nvSpPr>
        <p:spPr bwMode="auto">
          <a:xfrm>
            <a:off x="571500" y="3159125"/>
            <a:ext cx="34244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rPr>
              <a:t>Microsoft Word</a:t>
            </a:r>
            <a:br>
              <a:rPr lang="de-CH" sz="1600" dirty="0">
                <a:solidFill>
                  <a:schemeClr val="tx1">
                    <a:lumMod val="75000"/>
                    <a:lumOff val="25000"/>
                  </a:schemeClr>
                </a:solidFill>
                <a:latin typeface="Tahoma" panose="020B0604030504040204" pitchFamily="34" charset="0"/>
                <a:cs typeface="Tahoma" panose="020B0604030504040204" pitchFamily="34" charset="0"/>
              </a:rPr>
            </a:br>
            <a:r>
              <a:rPr lang="de-CH" sz="1600" dirty="0">
                <a:solidFill>
                  <a:schemeClr val="tx1">
                    <a:lumMod val="75000"/>
                    <a:lumOff val="25000"/>
                  </a:schemeClr>
                </a:solidFill>
                <a:latin typeface="Tahoma" panose="020B0604030504040204" pitchFamily="34" charset="0"/>
                <a:cs typeface="Tahoma" panose="020B0604030504040204" pitchFamily="34" charset="0"/>
              </a:rPr>
              <a:t>2003, 2007, 2010, 2013, 365</a:t>
            </a:r>
          </a:p>
        </p:txBody>
      </p:sp>
      <p:sp>
        <p:nvSpPr>
          <p:cNvPr id="16" name="Textfeld 15"/>
          <p:cNvSpPr txBox="1">
            <a:spLocks noChangeArrowheads="1"/>
          </p:cNvSpPr>
          <p:nvPr/>
        </p:nvSpPr>
        <p:spPr bwMode="auto">
          <a:xfrm>
            <a:off x="5435600" y="3159125"/>
            <a:ext cx="3708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rPr>
              <a:t>OpenOffice.org 3 Writer</a:t>
            </a:r>
            <a:br>
              <a:rPr lang="de-CH" sz="1600" dirty="0">
                <a:solidFill>
                  <a:schemeClr val="tx1">
                    <a:lumMod val="75000"/>
                    <a:lumOff val="25000"/>
                  </a:schemeClr>
                </a:solidFill>
                <a:latin typeface="Tahoma" panose="020B0604030504040204" pitchFamily="34" charset="0"/>
                <a:cs typeface="Tahoma" panose="020B0604030504040204" pitchFamily="34" charset="0"/>
              </a:rPr>
            </a:br>
            <a:r>
              <a:rPr lang="de-CH" sz="1600" dirty="0">
                <a:solidFill>
                  <a:schemeClr val="tx1">
                    <a:lumMod val="75000"/>
                    <a:lumOff val="25000"/>
                  </a:schemeClr>
                </a:solidFill>
                <a:latin typeface="Tahoma" panose="020B0604030504040204" pitchFamily="34" charset="0"/>
                <a:cs typeface="Tahoma" panose="020B0604030504040204" pitchFamily="34" charset="0"/>
              </a:rPr>
              <a:t>OpenOffice.org 3 Writer portable</a:t>
            </a:r>
            <a:br>
              <a:rPr lang="de-CH" sz="1600" dirty="0">
                <a:solidFill>
                  <a:schemeClr val="tx1">
                    <a:lumMod val="75000"/>
                    <a:lumOff val="25000"/>
                  </a:schemeClr>
                </a:solidFill>
                <a:latin typeface="Tahoma" panose="020B0604030504040204" pitchFamily="34" charset="0"/>
                <a:cs typeface="Tahoma" panose="020B0604030504040204" pitchFamily="34" charset="0"/>
              </a:rPr>
            </a:br>
            <a:r>
              <a:rPr lang="de-CH" sz="1600" dirty="0">
                <a:solidFill>
                  <a:schemeClr val="tx1">
                    <a:lumMod val="75000"/>
                    <a:lumOff val="25000"/>
                  </a:schemeClr>
                </a:solidFill>
                <a:latin typeface="Tahoma" panose="020B0604030504040204" pitchFamily="34" charset="0"/>
                <a:cs typeface="Tahoma" panose="020B0604030504040204" pitchFamily="34" charset="0"/>
              </a:rPr>
              <a:t>LibreOffice 3 or 4</a:t>
            </a:r>
          </a:p>
          <a:p>
            <a:r>
              <a:rPr lang="de-CH" sz="1600" dirty="0">
                <a:solidFill>
                  <a:schemeClr val="tx1">
                    <a:lumMod val="75000"/>
                    <a:lumOff val="25000"/>
                  </a:schemeClr>
                </a:solidFill>
                <a:latin typeface="Tahoma" panose="020B0604030504040204" pitchFamily="34" charset="0"/>
                <a:cs typeface="Tahoma" panose="020B0604030504040204" pitchFamily="34" charset="0"/>
              </a:rPr>
              <a:t>LibreOfficeWriter 4 portable</a:t>
            </a:r>
          </a:p>
        </p:txBody>
      </p:sp>
      <p:sp>
        <p:nvSpPr>
          <p:cNvPr id="18" name="Textfeld 17"/>
          <p:cNvSpPr txBox="1">
            <a:spLocks noChangeArrowheads="1"/>
          </p:cNvSpPr>
          <p:nvPr/>
        </p:nvSpPr>
        <p:spPr bwMode="auto">
          <a:xfrm>
            <a:off x="571500" y="4714875"/>
            <a:ext cx="7929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rPr>
              <a:t>… or with a LaTeX editor: </a:t>
            </a:r>
            <a:br>
              <a:rPr lang="de-CH" sz="1600" dirty="0">
                <a:solidFill>
                  <a:schemeClr val="tx1">
                    <a:lumMod val="75000"/>
                    <a:lumOff val="25000"/>
                  </a:schemeClr>
                </a:solidFill>
                <a:latin typeface="Tahoma" panose="020B0604030504040204" pitchFamily="34" charset="0"/>
                <a:cs typeface="Tahoma" panose="020B0604030504040204" pitchFamily="34" charset="0"/>
              </a:rPr>
            </a:br>
            <a:r>
              <a:rPr lang="de-CH" sz="1600" dirty="0">
                <a:solidFill>
                  <a:schemeClr val="tx1">
                    <a:lumMod val="75000"/>
                    <a:lumOff val="25000"/>
                  </a:schemeClr>
                </a:solidFill>
                <a:latin typeface="Tahoma" panose="020B0604030504040204" pitchFamily="34" charset="0"/>
                <a:cs typeface="Tahoma" panose="020B0604030504040204" pitchFamily="34" charset="0"/>
              </a:rPr>
              <a:t>Led, LyX, TeXnicCenter, TeXMaker, WinShell, WinTeX or WinEdt</a:t>
            </a:r>
          </a:p>
          <a:p>
            <a:r>
              <a:rPr lang="de-CH" sz="1600" dirty="0">
                <a:solidFill>
                  <a:schemeClr val="tx1">
                    <a:lumMod val="75000"/>
                    <a:lumOff val="25000"/>
                  </a:schemeClr>
                </a:solidFill>
                <a:latin typeface="Tahoma" panose="020B0604030504040204" pitchFamily="34" charset="0"/>
                <a:cs typeface="Tahoma" panose="020B0604030504040204" pitchFamily="34" charset="0"/>
              </a:rPr>
              <a:t> </a:t>
            </a:r>
          </a:p>
        </p:txBody>
      </p:sp>
      <p:sp>
        <p:nvSpPr>
          <p:cNvPr id="2" name="Foliennummernplatzhalter 1"/>
          <p:cNvSpPr>
            <a:spLocks noGrp="1"/>
          </p:cNvSpPr>
          <p:nvPr>
            <p:ph type="sldNum" sz="quarter" idx="12"/>
          </p:nvPr>
        </p:nvSpPr>
        <p:spPr/>
        <p:txBody>
          <a:bodyPr/>
          <a:lstStyle/>
          <a:p>
            <a:fld id="{1DD395BE-59E0-4D38-92A0-CD9F72D4BDA9}" type="slidenum">
              <a:rPr lang="de-CH" smtClean="0"/>
              <a:pPr/>
              <a:t>44</a:t>
            </a:fld>
            <a:endParaRPr lang="de-CH"/>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P spid="1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4"/>
          <p:cNvSpPr txBox="1">
            <a:spLocks noChangeArrowheads="1"/>
          </p:cNvSpPr>
          <p:nvPr/>
        </p:nvSpPr>
        <p:spPr bwMode="auto">
          <a:xfrm>
            <a:off x="428625" y="1785938"/>
            <a:ext cx="2415183" cy="91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pPr>
            <a:r>
              <a:rPr lang="zh-CN" altLang="en-US" sz="1600" b="1" dirty="0">
                <a:solidFill>
                  <a:schemeClr val="tx1">
                    <a:lumMod val="75000"/>
                    <a:lumOff val="25000"/>
                  </a:schemeClr>
                </a:solidFill>
                <a:latin typeface="Tahoma" panose="020B0604030504040204" pitchFamily="34" charset="0"/>
                <a:cs typeface="Tahoma" panose="020B0604030504040204" pitchFamily="34" charset="0"/>
              </a:rPr>
              <a:t>选项 </a:t>
            </a:r>
            <a:r>
              <a:rPr lang="en-US" altLang="zh-CN" sz="1600" b="1" dirty="0">
                <a:solidFill>
                  <a:schemeClr val="tx1">
                    <a:lumMod val="75000"/>
                    <a:lumOff val="25000"/>
                  </a:schemeClr>
                </a:solidFill>
                <a:latin typeface="Tahoma" panose="020B0604030504040204" pitchFamily="34" charset="0"/>
                <a:cs typeface="Tahoma" panose="020B0604030504040204" pitchFamily="34" charset="0"/>
              </a:rPr>
              <a:t>1 :</a:t>
            </a:r>
          </a:p>
          <a:p>
            <a:pPr>
              <a:spcAft>
                <a:spcPts val="600"/>
              </a:spcAft>
            </a:pPr>
            <a:r>
              <a:rPr lang="zh-CN" altLang="en-US" sz="1600" b="1" dirty="0">
                <a:solidFill>
                  <a:schemeClr val="tx1">
                    <a:lumMod val="75000"/>
                    <a:lumOff val="25000"/>
                  </a:schemeClr>
                </a:solidFill>
                <a:latin typeface="Tahoma" panose="020B0604030504040204" pitchFamily="34" charset="0"/>
                <a:cs typeface="Tahoma" panose="020B0604030504040204" pitchFamily="34" charset="0"/>
              </a:rPr>
              <a:t>在</a:t>
            </a:r>
            <a:r>
              <a:rPr lang="en-US" altLang="zh-CN" sz="1600" b="1" dirty="0">
                <a:solidFill>
                  <a:schemeClr val="tx1">
                    <a:lumMod val="75000"/>
                    <a:lumOff val="25000"/>
                  </a:schemeClr>
                </a:solidFill>
                <a:latin typeface="Tahoma" panose="020B0604030504040204" pitchFamily="34" charset="0"/>
                <a:cs typeface="Tahoma" panose="020B0604030504040204" pitchFamily="34" charset="0"/>
              </a:rPr>
              <a:t>Word</a:t>
            </a:r>
            <a:r>
              <a:rPr lang="zh-CN" altLang="en-US" sz="1600" b="1" dirty="0">
                <a:solidFill>
                  <a:schemeClr val="tx1">
                    <a:lumMod val="75000"/>
                    <a:lumOff val="25000"/>
                  </a:schemeClr>
                </a:solidFill>
                <a:latin typeface="Tahoma" panose="020B0604030504040204" pitchFamily="34" charset="0"/>
                <a:cs typeface="Tahoma" panose="020B0604030504040204" pitchFamily="34" charset="0"/>
              </a:rPr>
              <a:t>中插入你的大纲和知识条目。</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53251" name="Titel 19"/>
          <p:cNvSpPr>
            <a:spLocks noGrp="1"/>
          </p:cNvSpPr>
          <p:nvPr>
            <p:ph type="title"/>
          </p:nvPr>
        </p:nvSpPr>
        <p:spPr>
          <a:xfrm>
            <a:off x="428625" y="285750"/>
            <a:ext cx="8229600" cy="642938"/>
          </a:xfrm>
        </p:spPr>
        <p:txBody>
          <a:bodyPr/>
          <a:lstStyle/>
          <a:p>
            <a:r>
              <a:rPr lang="zh-CN" altLang="en-US" dirty="0"/>
              <a:t>用</a:t>
            </a:r>
            <a:r>
              <a:rPr lang="de-CH" dirty="0"/>
              <a:t>Word</a:t>
            </a:r>
            <a:r>
              <a:rPr lang="zh-CN" altLang="en-US" dirty="0"/>
              <a:t>写作</a:t>
            </a:r>
            <a:endParaRPr lang="de-CH" dirty="0"/>
          </a:p>
        </p:txBody>
      </p:sp>
      <p:sp>
        <p:nvSpPr>
          <p:cNvPr id="3" name="Foliennummernplatzhalter 2"/>
          <p:cNvSpPr>
            <a:spLocks noGrp="1"/>
          </p:cNvSpPr>
          <p:nvPr>
            <p:ph type="sldNum" sz="quarter" idx="12"/>
          </p:nvPr>
        </p:nvSpPr>
        <p:spPr/>
        <p:txBody>
          <a:bodyPr/>
          <a:lstStyle/>
          <a:p>
            <a:fld id="{1DD395BE-59E0-4D38-92A0-CD9F72D4BDA9}" type="slidenum">
              <a:rPr lang="de-CH" smtClean="0"/>
              <a:pPr/>
              <a:t>45</a:t>
            </a:fld>
            <a:endParaRPr lang="de-CH"/>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830651"/>
            <a:ext cx="5851428" cy="3291429"/>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4"/>
          <p:cNvSpPr txBox="1">
            <a:spLocks noChangeArrowheads="1"/>
          </p:cNvSpPr>
          <p:nvPr/>
        </p:nvSpPr>
        <p:spPr bwMode="auto">
          <a:xfrm>
            <a:off x="428625" y="1785938"/>
            <a:ext cx="2990850" cy="220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pPr>
            <a:r>
              <a:rPr lang="zh-CN" altLang="en-US" sz="1600" b="1" dirty="0">
                <a:solidFill>
                  <a:schemeClr val="tx1">
                    <a:lumMod val="75000"/>
                    <a:lumOff val="25000"/>
                  </a:schemeClr>
                </a:solidFill>
                <a:latin typeface="Tahoma" panose="020B0604030504040204" pitchFamily="34" charset="0"/>
                <a:cs typeface="Tahoma" panose="020B0604030504040204" pitchFamily="34" charset="0"/>
              </a:rPr>
              <a:t>选项 </a:t>
            </a:r>
            <a:r>
              <a:rPr lang="en-US" altLang="zh-CN" sz="1600" b="1" dirty="0">
                <a:solidFill>
                  <a:schemeClr val="tx1">
                    <a:lumMod val="75000"/>
                    <a:lumOff val="25000"/>
                  </a:schemeClr>
                </a:solidFill>
                <a:latin typeface="Tahoma" panose="020B0604030504040204" pitchFamily="34" charset="0"/>
                <a:cs typeface="Tahoma" panose="020B0604030504040204" pitchFamily="34" charset="0"/>
              </a:rPr>
              <a:t>2:</a:t>
            </a:r>
          </a:p>
          <a:p>
            <a:pPr>
              <a:spcAft>
                <a:spcPts val="600"/>
              </a:spcAft>
            </a:pPr>
            <a:endParaRPr lang="en-US" altLang="zh-CN" sz="1600" b="1" dirty="0">
              <a:solidFill>
                <a:schemeClr val="tx1">
                  <a:lumMod val="75000"/>
                  <a:lumOff val="25000"/>
                </a:schemeClr>
              </a:solidFill>
              <a:latin typeface="Tahoma" panose="020B0604030504040204" pitchFamily="34" charset="0"/>
              <a:cs typeface="Tahoma" panose="020B0604030504040204" pitchFamily="34" charset="0"/>
            </a:endParaRPr>
          </a:p>
          <a:p>
            <a:pPr>
              <a:spcAft>
                <a:spcPts val="600"/>
              </a:spcAft>
            </a:pPr>
            <a:r>
              <a:rPr lang="zh-CN" altLang="en-US" sz="1600" b="1" dirty="0">
                <a:solidFill>
                  <a:schemeClr val="tx1">
                    <a:lumMod val="75000"/>
                    <a:lumOff val="25000"/>
                  </a:schemeClr>
                </a:solidFill>
                <a:latin typeface="Tahoma" panose="020B0604030504040204" pitchFamily="34" charset="0"/>
                <a:cs typeface="Tahoma" panose="020B0604030504040204" pitchFamily="34" charset="0"/>
              </a:rPr>
              <a:t>单独添加知识项或引用。</a:t>
            </a:r>
          </a:p>
          <a:p>
            <a:pPr>
              <a:spcAft>
                <a:spcPts val="600"/>
              </a:spcAft>
            </a:pPr>
            <a:r>
              <a:rPr lang="zh-CN" altLang="en-US" sz="1600" b="1" dirty="0">
                <a:solidFill>
                  <a:schemeClr val="tx1">
                    <a:lumMod val="75000"/>
                    <a:lumOff val="25000"/>
                  </a:schemeClr>
                </a:solidFill>
                <a:latin typeface="Tahoma" panose="020B0604030504040204" pitchFamily="34" charset="0"/>
                <a:cs typeface="Tahoma" panose="020B0604030504040204" pitchFamily="34" charset="0"/>
              </a:rPr>
              <a:t>根据你所选择的引文风格，单词的附加词将你的引用格式化。</a:t>
            </a:r>
          </a:p>
          <a:p>
            <a:pPr>
              <a:spcAft>
                <a:spcPts val="600"/>
              </a:spcAft>
            </a:pPr>
            <a:r>
              <a:rPr lang="zh-CN" altLang="en-US" sz="1600" b="1" dirty="0">
                <a:solidFill>
                  <a:schemeClr val="tx1">
                    <a:lumMod val="75000"/>
                    <a:lumOff val="25000"/>
                  </a:schemeClr>
                </a:solidFill>
                <a:latin typeface="Tahoma" panose="020B0604030504040204" pitchFamily="34" charset="0"/>
                <a:cs typeface="Tahoma" panose="020B0604030504040204" pitchFamily="34" charset="0"/>
              </a:rPr>
              <a:t> </a:t>
            </a:r>
          </a:p>
          <a:p>
            <a:pPr>
              <a:spcAft>
                <a:spcPts val="600"/>
              </a:spcAft>
            </a:pPr>
            <a:r>
              <a:rPr lang="zh-CN" altLang="en-US" sz="1600" b="1" dirty="0">
                <a:solidFill>
                  <a:schemeClr val="tx1">
                    <a:lumMod val="75000"/>
                    <a:lumOff val="25000"/>
                  </a:schemeClr>
                </a:solidFill>
                <a:latin typeface="Tahoma" panose="020B0604030504040204" pitchFamily="34" charset="0"/>
                <a:cs typeface="Tahoma" panose="020B0604030504040204" pitchFamily="34" charset="0"/>
              </a:rPr>
              <a:t>参考书目自动更新。</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53251" name="Titel 19"/>
          <p:cNvSpPr>
            <a:spLocks noGrp="1"/>
          </p:cNvSpPr>
          <p:nvPr>
            <p:ph type="title"/>
          </p:nvPr>
        </p:nvSpPr>
        <p:spPr>
          <a:xfrm>
            <a:off x="428625" y="285750"/>
            <a:ext cx="8229600" cy="642938"/>
          </a:xfrm>
        </p:spPr>
        <p:txBody>
          <a:bodyPr/>
          <a:lstStyle/>
          <a:p>
            <a:r>
              <a:rPr lang="zh-CN" altLang="en-US" dirty="0"/>
              <a:t>用</a:t>
            </a:r>
            <a:r>
              <a:rPr lang="de-CH" altLang="zh-CN" dirty="0"/>
              <a:t>Word</a:t>
            </a:r>
            <a:r>
              <a:rPr lang="zh-CN" altLang="en-US" dirty="0"/>
              <a:t>写作</a:t>
            </a:r>
            <a:endParaRPr lang="de-CH" dirty="0"/>
          </a:p>
        </p:txBody>
      </p:sp>
      <p:sp>
        <p:nvSpPr>
          <p:cNvPr id="2" name="Foliennummernplatzhalter 1"/>
          <p:cNvSpPr>
            <a:spLocks noGrp="1"/>
          </p:cNvSpPr>
          <p:nvPr>
            <p:ph type="sldNum" sz="quarter" idx="12"/>
          </p:nvPr>
        </p:nvSpPr>
        <p:spPr/>
        <p:txBody>
          <a:bodyPr/>
          <a:lstStyle/>
          <a:p>
            <a:fld id="{1DD395BE-59E0-4D38-92A0-CD9F72D4BDA9}" type="slidenum">
              <a:rPr lang="de-CH" smtClean="0"/>
              <a:pPr/>
              <a:t>46</a:t>
            </a:fld>
            <a:endParaRPr lang="de-CH"/>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475" y="1785938"/>
            <a:ext cx="5485714" cy="3085714"/>
          </a:xfrm>
          <a:prstGeom prst="rect">
            <a:avLst/>
          </a:prstGeom>
          <a:ln>
            <a:solidFill>
              <a:schemeClr val="bg1">
                <a:lumMod val="65000"/>
              </a:schemeClr>
            </a:solidFill>
          </a:ln>
        </p:spPr>
      </p:pic>
    </p:spTree>
    <p:extLst>
      <p:ext uri="{BB962C8B-B14F-4D97-AF65-F5344CB8AC3E}">
        <p14:creationId xmlns:p14="http://schemas.microsoft.com/office/powerpoint/2010/main" val="29848824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el 9"/>
          <p:cNvSpPr>
            <a:spLocks noGrp="1"/>
          </p:cNvSpPr>
          <p:nvPr>
            <p:ph type="title"/>
          </p:nvPr>
        </p:nvSpPr>
        <p:spPr>
          <a:xfrm>
            <a:off x="428625" y="285750"/>
            <a:ext cx="8229600" cy="642938"/>
          </a:xfrm>
        </p:spPr>
        <p:txBody>
          <a:bodyPr/>
          <a:lstStyle/>
          <a:p>
            <a:r>
              <a:rPr lang="zh-CN" altLang="en-US" dirty="0"/>
              <a:t>用 </a:t>
            </a:r>
            <a:r>
              <a:rPr lang="de-CH" dirty="0"/>
              <a:t>Writer </a:t>
            </a:r>
            <a:r>
              <a:rPr lang="zh-CN" altLang="en-US" dirty="0"/>
              <a:t>写作</a:t>
            </a:r>
            <a:endParaRPr lang="de-CH" dirty="0"/>
          </a:p>
        </p:txBody>
      </p:sp>
      <p:sp>
        <p:nvSpPr>
          <p:cNvPr id="11" name="Text Box 14"/>
          <p:cNvSpPr txBox="1">
            <a:spLocks noChangeArrowheads="1"/>
          </p:cNvSpPr>
          <p:nvPr/>
        </p:nvSpPr>
        <p:spPr bwMode="auto">
          <a:xfrm>
            <a:off x="428624" y="1785938"/>
            <a:ext cx="3063256" cy="157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b="1" dirty="0">
                <a:solidFill>
                  <a:schemeClr val="tx1">
                    <a:lumMod val="75000"/>
                    <a:lumOff val="25000"/>
                  </a:schemeClr>
                </a:solidFill>
                <a:latin typeface="Tahoma" panose="020B0604030504040204" pitchFamily="34" charset="0"/>
                <a:cs typeface="Tahoma" panose="020B0604030504040204" pitchFamily="34" charset="0"/>
              </a:rPr>
              <a:t>选项 </a:t>
            </a:r>
            <a:r>
              <a:rPr lang="en-US" altLang="zh-CN" sz="1600" b="1" dirty="0">
                <a:solidFill>
                  <a:schemeClr val="tx1">
                    <a:lumMod val="75000"/>
                    <a:lumOff val="25000"/>
                  </a:schemeClr>
                </a:solidFill>
                <a:latin typeface="Tahoma" panose="020B0604030504040204" pitchFamily="34" charset="0"/>
                <a:cs typeface="Tahoma" panose="020B0604030504040204" pitchFamily="34" charset="0"/>
              </a:rPr>
              <a:t>1:</a:t>
            </a:r>
          </a:p>
          <a:p>
            <a:endParaRPr lang="en-US" altLang="zh-CN" sz="1600" b="1" dirty="0">
              <a:solidFill>
                <a:schemeClr val="tx1">
                  <a:lumMod val="75000"/>
                  <a:lumOff val="25000"/>
                </a:schemeClr>
              </a:solidFill>
              <a:latin typeface="Tahoma" panose="020B0604030504040204" pitchFamily="34" charset="0"/>
              <a:cs typeface="Tahoma" panose="020B0604030504040204" pitchFamily="34" charset="0"/>
            </a:endParaRPr>
          </a:p>
          <a:p>
            <a:r>
              <a:rPr lang="zh-CN" altLang="en-US" sz="1600" b="1" dirty="0">
                <a:solidFill>
                  <a:schemeClr val="tx1">
                    <a:lumMod val="75000"/>
                    <a:lumOff val="25000"/>
                  </a:schemeClr>
                </a:solidFill>
                <a:latin typeface="Tahoma" panose="020B0604030504040204" pitchFamily="34" charset="0"/>
                <a:cs typeface="Tahoma" panose="020B0604030504040204" pitchFamily="34" charset="0"/>
              </a:rPr>
              <a:t>保存你的引用和想法的汇编。</a:t>
            </a:r>
          </a:p>
          <a:p>
            <a:r>
              <a:rPr lang="en-US" altLang="zh-CN" sz="1600" b="1" dirty="0" err="1">
                <a:solidFill>
                  <a:schemeClr val="tx1">
                    <a:lumMod val="75000"/>
                    <a:lumOff val="25000"/>
                  </a:schemeClr>
                </a:solidFill>
                <a:latin typeface="Tahoma" panose="020B0604030504040204" pitchFamily="34" charset="0"/>
                <a:cs typeface="Tahoma" panose="020B0604030504040204" pitchFamily="34" charset="0"/>
              </a:rPr>
              <a:t>Odt</a:t>
            </a:r>
            <a:r>
              <a:rPr lang="en-US" altLang="zh-CN" sz="1600" b="1" dirty="0">
                <a:solidFill>
                  <a:schemeClr val="tx1">
                    <a:lumMod val="75000"/>
                    <a:lumOff val="25000"/>
                  </a:schemeClr>
                </a:solidFill>
                <a:latin typeface="Tahoma" panose="020B0604030504040204" pitchFamily="34" charset="0"/>
                <a:cs typeface="Tahoma" panose="020B0604030504040204" pitchFamily="34" charset="0"/>
              </a:rPr>
              <a:t> </a:t>
            </a:r>
            <a:r>
              <a:rPr lang="zh-CN" altLang="en-US" sz="1600" b="1" dirty="0">
                <a:solidFill>
                  <a:schemeClr val="tx1">
                    <a:lumMod val="75000"/>
                    <a:lumOff val="25000"/>
                  </a:schemeClr>
                </a:solidFill>
                <a:latin typeface="Tahoma" panose="020B0604030504040204" pitchFamily="34" charset="0"/>
                <a:cs typeface="Tahoma" panose="020B0604030504040204" pitchFamily="34" charset="0"/>
              </a:rPr>
              <a:t>格式和占位符。</a:t>
            </a:r>
          </a:p>
          <a:p>
            <a:endParaRPr lang="zh-CN" altLang="en-US" sz="1600" b="1" dirty="0">
              <a:solidFill>
                <a:schemeClr val="tx1">
                  <a:lumMod val="75000"/>
                  <a:lumOff val="25000"/>
                </a:schemeClr>
              </a:solidFill>
              <a:latin typeface="Tahoma" panose="020B0604030504040204" pitchFamily="34" charset="0"/>
              <a:cs typeface="Tahoma" panose="020B0604030504040204" pitchFamily="34" charset="0"/>
            </a:endParaRPr>
          </a:p>
          <a:p>
            <a:r>
              <a:rPr lang="zh-CN" altLang="en-US" sz="1600" b="1" dirty="0">
                <a:solidFill>
                  <a:schemeClr val="tx1">
                    <a:lumMod val="75000"/>
                    <a:lumOff val="25000"/>
                  </a:schemeClr>
                </a:solidFill>
                <a:latin typeface="Tahoma" panose="020B0604030504040204" pitchFamily="34" charset="0"/>
                <a:cs typeface="Tahoma" panose="020B0604030504040204" pitchFamily="34" charset="0"/>
              </a:rPr>
              <a:t>把它作为你论文的一个跳跃点。</a:t>
            </a:r>
            <a:endParaRPr lang="de-DE"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3" name="Foliennummernplatzhalter 2"/>
          <p:cNvSpPr>
            <a:spLocks noGrp="1"/>
          </p:cNvSpPr>
          <p:nvPr>
            <p:ph type="sldNum" sz="quarter" idx="12"/>
          </p:nvPr>
        </p:nvSpPr>
        <p:spPr/>
        <p:txBody>
          <a:bodyPr/>
          <a:lstStyle/>
          <a:p>
            <a:fld id="{1DD395BE-59E0-4D38-92A0-CD9F72D4BDA9}" type="slidenum">
              <a:rPr lang="de-CH" smtClean="0"/>
              <a:pPr/>
              <a:t>47</a:t>
            </a:fld>
            <a:endParaRPr lang="de-CH"/>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1785938"/>
            <a:ext cx="5333334" cy="4000000"/>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0"/>
          <p:cNvSpPr>
            <a:spLocks noChangeArrowheads="1"/>
          </p:cNvSpPr>
          <p:nvPr/>
        </p:nvSpPr>
        <p:spPr bwMode="auto">
          <a:xfrm>
            <a:off x="3223492" y="1285874"/>
            <a:ext cx="5488707" cy="2935213"/>
          </a:xfrm>
          <a:prstGeom prst="rect">
            <a:avLst/>
          </a:prstGeom>
          <a:solidFill>
            <a:schemeClr val="bg1"/>
          </a:solidFill>
          <a:ln w="9525">
            <a:solidFill>
              <a:schemeClr val="bg1">
                <a:lumMod val="50000"/>
              </a:schemeClr>
            </a:solidFill>
            <a:miter lim="800000"/>
            <a:headEnd/>
            <a:tailEnd/>
          </a:ln>
          <a:effectLst/>
        </p:spPr>
        <p:txBody>
          <a:bodyPr lIns="90000" tIns="46800" rIns="90000" bIns="46800"/>
          <a:lstStyle/>
          <a:p>
            <a:pPr fontAlgn="auto">
              <a:spcBef>
                <a:spcPts val="0"/>
              </a:spcBef>
              <a:spcAft>
                <a:spcPts val="0"/>
              </a:spcAft>
              <a:defRPr/>
            </a:pPr>
            <a:r>
              <a:rPr lang="de-DE" sz="1600" dirty="0">
                <a:latin typeface="Times New Roman" pitchFamily="18" charset="0"/>
                <a:cs typeface="+mn-cs"/>
              </a:rPr>
              <a:t>Information literacy is much more than being able to use technology. The American Library Association defines information literacy as a set of linked skills that begin with discerning when information is needed, how to obtain the information and judge its quality, and how to make use of the information</a:t>
            </a:r>
          </a:p>
          <a:p>
            <a:pPr marL="361950" lvl="1" fontAlgn="auto">
              <a:spcBef>
                <a:spcPts val="600"/>
              </a:spcBef>
              <a:spcAft>
                <a:spcPts val="0"/>
              </a:spcAft>
              <a:defRPr/>
            </a:pPr>
            <a:r>
              <a:rPr lang="de-DE" sz="1600" dirty="0">
                <a:latin typeface="Times New Roman" pitchFamily="18" charset="0"/>
                <a:cs typeface="+mn-cs"/>
              </a:rPr>
              <a:t>"</a:t>
            </a:r>
            <a:r>
              <a:rPr lang="en-US" sz="1600" dirty="0"/>
              <a:t>Information literacy is a set of abilities requiring individuals to recognize when information is blah </a:t>
            </a:r>
            <a:r>
              <a:rPr lang="en-US" sz="1600" dirty="0" err="1"/>
              <a:t>blah</a:t>
            </a:r>
            <a:r>
              <a:rPr lang="en-US" sz="1600" dirty="0"/>
              <a:t> </a:t>
            </a:r>
            <a:r>
              <a:rPr lang="en-US" sz="1600" dirty="0" err="1"/>
              <a:t>blah</a:t>
            </a:r>
            <a:r>
              <a:rPr lang="en-US" sz="1600" dirty="0"/>
              <a:t> needed and have the ability to locate, blah </a:t>
            </a:r>
            <a:r>
              <a:rPr lang="en-US" sz="1600" dirty="0" err="1"/>
              <a:t>blah</a:t>
            </a:r>
            <a:r>
              <a:rPr lang="en-US" sz="1600" dirty="0"/>
              <a:t> </a:t>
            </a:r>
            <a:r>
              <a:rPr lang="en-US" sz="1600" dirty="0" err="1"/>
              <a:t>blah</a:t>
            </a:r>
            <a:r>
              <a:rPr lang="en-US" sz="1600" dirty="0"/>
              <a:t> </a:t>
            </a:r>
            <a:r>
              <a:rPr lang="en-US" sz="1600" dirty="0" err="1"/>
              <a:t>blah</a:t>
            </a:r>
            <a:r>
              <a:rPr lang="en-US" sz="1600" dirty="0"/>
              <a:t> evaluate, and use effectively the needed information</a:t>
            </a:r>
            <a:r>
              <a:rPr lang="de-DE" sz="1600" dirty="0"/>
              <a:t>. Blah blah" {Amercan Library Association 2008 #63: 2}.</a:t>
            </a:r>
          </a:p>
          <a:p>
            <a:pPr marL="361950" lvl="1" fontAlgn="auto">
              <a:spcBef>
                <a:spcPts val="600"/>
              </a:spcBef>
              <a:spcAft>
                <a:spcPts val="0"/>
              </a:spcAft>
              <a:defRPr/>
            </a:pPr>
            <a:endParaRPr lang="de-DE" sz="1600" dirty="0"/>
          </a:p>
          <a:p>
            <a:pPr fontAlgn="auto">
              <a:spcBef>
                <a:spcPts val="0"/>
              </a:spcBef>
              <a:spcAft>
                <a:spcPts val="0"/>
              </a:spcAft>
              <a:defRPr/>
            </a:pPr>
            <a:endParaRPr lang="de-DE" sz="1600" dirty="0"/>
          </a:p>
        </p:txBody>
      </p:sp>
      <p:sp>
        <p:nvSpPr>
          <p:cNvPr id="15" name="Text Box 14"/>
          <p:cNvSpPr txBox="1">
            <a:spLocks noChangeArrowheads="1"/>
          </p:cNvSpPr>
          <p:nvPr/>
        </p:nvSpPr>
        <p:spPr bwMode="auto">
          <a:xfrm>
            <a:off x="428625" y="1785938"/>
            <a:ext cx="28575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pPr>
            <a:r>
              <a:rPr lang="zh-CN" altLang="en-US" sz="1600" b="1" dirty="0">
                <a:solidFill>
                  <a:schemeClr val="tx1">
                    <a:lumMod val="75000"/>
                    <a:lumOff val="25000"/>
                  </a:schemeClr>
                </a:solidFill>
                <a:latin typeface="Tahoma" panose="020B0604030504040204" pitchFamily="34" charset="0"/>
                <a:cs typeface="Tahoma" panose="020B0604030504040204" pitchFamily="34" charset="0"/>
              </a:rPr>
              <a:t>选项 </a:t>
            </a:r>
            <a:r>
              <a:rPr lang="de-DE" sz="1600" b="1" dirty="0">
                <a:solidFill>
                  <a:schemeClr val="tx1">
                    <a:lumMod val="75000"/>
                    <a:lumOff val="25000"/>
                  </a:schemeClr>
                </a:solidFill>
                <a:latin typeface="Tahoma" panose="020B0604030504040204" pitchFamily="34" charset="0"/>
                <a:cs typeface="Tahoma" panose="020B0604030504040204" pitchFamily="34" charset="0"/>
              </a:rPr>
              <a:t>2:</a:t>
            </a:r>
            <a:br>
              <a:rPr lang="de-DE" sz="1600" b="1" dirty="0">
                <a:solidFill>
                  <a:schemeClr val="tx1">
                    <a:lumMod val="75000"/>
                    <a:lumOff val="25000"/>
                  </a:schemeClr>
                </a:solidFill>
                <a:latin typeface="Tahoma" panose="020B0604030504040204" pitchFamily="34" charset="0"/>
                <a:cs typeface="Tahoma" panose="020B0604030504040204" pitchFamily="34" charset="0"/>
              </a:rPr>
            </a:br>
            <a:r>
              <a:rPr lang="zh-CN" altLang="en-US" sz="1600" b="1" dirty="0">
                <a:solidFill>
                  <a:schemeClr val="tx1">
                    <a:lumMod val="75000"/>
                    <a:lumOff val="25000"/>
                  </a:schemeClr>
                </a:solidFill>
                <a:latin typeface="Tahoma" panose="020B0604030504040204" pitchFamily="34" charset="0"/>
                <a:cs typeface="Tahoma" panose="020B0604030504040204" pitchFamily="34" charset="0"/>
              </a:rPr>
              <a:t>写文</a:t>
            </a:r>
            <a:r>
              <a:rPr lang="de-CH" sz="1600" dirty="0">
                <a:solidFill>
                  <a:schemeClr val="tx1">
                    <a:lumMod val="75000"/>
                    <a:lumOff val="25000"/>
                  </a:schemeClr>
                </a:solidFill>
                <a:latin typeface="Tahoma" panose="020B0604030504040204" pitchFamily="34" charset="0"/>
                <a:cs typeface="Tahoma" panose="020B0604030504040204" pitchFamily="34" charset="0"/>
              </a:rPr>
              <a:t>…</a:t>
            </a:r>
          </a:p>
        </p:txBody>
      </p:sp>
      <p:sp>
        <p:nvSpPr>
          <p:cNvPr id="299021" name="Rectangle 13"/>
          <p:cNvSpPr>
            <a:spLocks noChangeArrowheads="1"/>
          </p:cNvSpPr>
          <p:nvPr/>
        </p:nvSpPr>
        <p:spPr bwMode="auto">
          <a:xfrm>
            <a:off x="4283968" y="2531985"/>
            <a:ext cx="38131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sz="1600" dirty="0">
                <a:latin typeface="Times New Roman" panose="02020603050405020304" pitchFamily="18" charset="0"/>
              </a:rPr>
              <a:t>{American Library Association 2008#63}.</a:t>
            </a:r>
          </a:p>
        </p:txBody>
      </p:sp>
      <p:sp>
        <p:nvSpPr>
          <p:cNvPr id="18" name="Text Box 14"/>
          <p:cNvSpPr txBox="1">
            <a:spLocks noChangeArrowheads="1"/>
          </p:cNvSpPr>
          <p:nvPr/>
        </p:nvSpPr>
        <p:spPr bwMode="auto">
          <a:xfrm>
            <a:off x="428625" y="2409995"/>
            <a:ext cx="28575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pPr>
            <a:r>
              <a:rPr lang="de-CH" sz="1600" dirty="0">
                <a:solidFill>
                  <a:schemeClr val="tx1">
                    <a:lumMod val="75000"/>
                    <a:lumOff val="25000"/>
                  </a:schemeClr>
                </a:solidFill>
                <a:latin typeface="Tahoma" panose="020B0604030504040204" pitchFamily="34" charset="0"/>
                <a:cs typeface="Tahoma" panose="020B0604030504040204" pitchFamily="34" charset="0"/>
              </a:rPr>
              <a:t>…</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点击一次，插入引用</a:t>
            </a:r>
            <a:r>
              <a:rPr lang="de-CH" sz="1600" dirty="0">
                <a:solidFill>
                  <a:schemeClr val="tx1">
                    <a:lumMod val="75000"/>
                    <a:lumOff val="25000"/>
                  </a:schemeClr>
                </a:solidFill>
                <a:latin typeface="Tahoma" panose="020B0604030504040204" pitchFamily="34" charset="0"/>
                <a:cs typeface="Tahoma" panose="020B0604030504040204" pitchFamily="34" charset="0"/>
              </a:rPr>
              <a:t>…</a:t>
            </a:r>
          </a:p>
        </p:txBody>
      </p:sp>
      <p:sp>
        <p:nvSpPr>
          <p:cNvPr id="19" name="Text Box 14"/>
          <p:cNvSpPr txBox="1">
            <a:spLocks noChangeArrowheads="1"/>
          </p:cNvSpPr>
          <p:nvPr/>
        </p:nvSpPr>
        <p:spPr bwMode="auto">
          <a:xfrm>
            <a:off x="428625" y="2981425"/>
            <a:ext cx="2643188"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pPr>
            <a:r>
              <a:rPr lang="de-CH" sz="1600" dirty="0">
                <a:solidFill>
                  <a:schemeClr val="tx1">
                    <a:lumMod val="75000"/>
                    <a:lumOff val="25000"/>
                  </a:schemeClr>
                </a:solidFill>
                <a:latin typeface="Tahoma" panose="020B0604030504040204" pitchFamily="34" charset="0"/>
                <a:cs typeface="Tahoma" panose="020B0604030504040204" pitchFamily="34" charset="0"/>
              </a:rPr>
              <a:t>…</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或者引用他们的引语</a:t>
            </a:r>
            <a:r>
              <a:rPr lang="de-CH" sz="1600" dirty="0">
                <a:solidFill>
                  <a:schemeClr val="tx1">
                    <a:lumMod val="75000"/>
                    <a:lumOff val="25000"/>
                  </a:schemeClr>
                </a:solidFill>
                <a:latin typeface="Tahoma" panose="020B0604030504040204" pitchFamily="34" charset="0"/>
                <a:cs typeface="Tahoma" panose="020B0604030504040204" pitchFamily="34" charset="0"/>
              </a:rPr>
              <a:t>.</a:t>
            </a:r>
          </a:p>
        </p:txBody>
      </p:sp>
      <p:sp>
        <p:nvSpPr>
          <p:cNvPr id="49159" name="Titel 19"/>
          <p:cNvSpPr>
            <a:spLocks noGrp="1"/>
          </p:cNvSpPr>
          <p:nvPr>
            <p:ph type="title"/>
          </p:nvPr>
        </p:nvSpPr>
        <p:spPr>
          <a:xfrm>
            <a:off x="428625" y="285750"/>
            <a:ext cx="8229600" cy="642938"/>
          </a:xfrm>
        </p:spPr>
        <p:txBody>
          <a:bodyPr/>
          <a:lstStyle/>
          <a:p>
            <a:r>
              <a:rPr lang="zh-CN" altLang="en-US" dirty="0"/>
              <a:t>用 </a:t>
            </a:r>
            <a:r>
              <a:rPr lang="de-CH" altLang="zh-CN" dirty="0"/>
              <a:t>Writer </a:t>
            </a:r>
            <a:r>
              <a:rPr lang="zh-CN" altLang="en-US" dirty="0"/>
              <a:t>写作</a:t>
            </a:r>
            <a:endParaRPr lang="de-CH" dirty="0"/>
          </a:p>
        </p:txBody>
      </p:sp>
      <p:sp>
        <p:nvSpPr>
          <p:cNvPr id="2" name="Foliennummernplatzhalter 1"/>
          <p:cNvSpPr>
            <a:spLocks noGrp="1"/>
          </p:cNvSpPr>
          <p:nvPr>
            <p:ph type="sldNum" sz="quarter" idx="12"/>
          </p:nvPr>
        </p:nvSpPr>
        <p:spPr/>
        <p:txBody>
          <a:bodyPr/>
          <a:lstStyle/>
          <a:p>
            <a:fld id="{1DD395BE-59E0-4D38-92A0-CD9F72D4BDA9}" type="slidenum">
              <a:rPr lang="de-CH" smtClean="0"/>
              <a:pPr/>
              <a:t>48</a:t>
            </a:fld>
            <a:endParaRPr lang="de-CH"/>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905" y="2838144"/>
            <a:ext cx="3638095" cy="395238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902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15" grpId="0"/>
      <p:bldP spid="299021" grpId="0"/>
      <p:bldP spid="18" grpId="0"/>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14"/>
          <p:cNvSpPr txBox="1">
            <a:spLocks noChangeArrowheads="1"/>
          </p:cNvSpPr>
          <p:nvPr/>
        </p:nvSpPr>
        <p:spPr bwMode="auto">
          <a:xfrm>
            <a:off x="428625" y="1785938"/>
            <a:ext cx="2714625"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pPr>
            <a:r>
              <a:rPr lang="zh-CN" altLang="en-US" sz="1600" dirty="0">
                <a:solidFill>
                  <a:schemeClr val="tx1">
                    <a:lumMod val="75000"/>
                    <a:lumOff val="25000"/>
                  </a:schemeClr>
                </a:solidFill>
                <a:latin typeface="Tahoma" panose="020B0604030504040204" pitchFamily="34" charset="0"/>
                <a:cs typeface="Tahoma" panose="020B0604030504040204" pitchFamily="34" charset="0"/>
              </a:rPr>
              <a:t>引用首先出现在大括号中。</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50181" name="Titel 19"/>
          <p:cNvSpPr>
            <a:spLocks noGrp="1"/>
          </p:cNvSpPr>
          <p:nvPr>
            <p:ph type="title"/>
          </p:nvPr>
        </p:nvSpPr>
        <p:spPr>
          <a:xfrm>
            <a:off x="428625" y="285750"/>
            <a:ext cx="8229600" cy="642938"/>
          </a:xfrm>
        </p:spPr>
        <p:txBody>
          <a:bodyPr/>
          <a:lstStyle/>
          <a:p>
            <a:r>
              <a:rPr lang="zh-CN" altLang="en-US" dirty="0"/>
              <a:t>用 </a:t>
            </a:r>
            <a:r>
              <a:rPr lang="de-CH" altLang="zh-CN" dirty="0"/>
              <a:t>Writer </a:t>
            </a:r>
            <a:r>
              <a:rPr lang="zh-CN" altLang="en-US" dirty="0"/>
              <a:t>写作</a:t>
            </a:r>
            <a:endParaRPr lang="de-CH" dirty="0"/>
          </a:p>
        </p:txBody>
      </p:sp>
      <p:sp>
        <p:nvSpPr>
          <p:cNvPr id="2" name="Foliennummernplatzhalter 1"/>
          <p:cNvSpPr>
            <a:spLocks noGrp="1"/>
          </p:cNvSpPr>
          <p:nvPr>
            <p:ph type="sldNum" sz="quarter" idx="12"/>
          </p:nvPr>
        </p:nvSpPr>
        <p:spPr/>
        <p:txBody>
          <a:bodyPr/>
          <a:lstStyle/>
          <a:p>
            <a:fld id="{1DD395BE-59E0-4D38-92A0-CD9F72D4BDA9}" type="slidenum">
              <a:rPr lang="de-CH" smtClean="0"/>
              <a:pPr/>
              <a:t>49</a:t>
            </a:fld>
            <a:endParaRPr lang="de-CH"/>
          </a:p>
        </p:txBody>
      </p:sp>
      <p:sp>
        <p:nvSpPr>
          <p:cNvPr id="9" name="Rectangle 10"/>
          <p:cNvSpPr>
            <a:spLocks noChangeArrowheads="1"/>
          </p:cNvSpPr>
          <p:nvPr/>
        </p:nvSpPr>
        <p:spPr bwMode="auto">
          <a:xfrm>
            <a:off x="3143250" y="1844824"/>
            <a:ext cx="5488707" cy="2935213"/>
          </a:xfrm>
          <a:prstGeom prst="rect">
            <a:avLst/>
          </a:prstGeom>
          <a:solidFill>
            <a:schemeClr val="bg1"/>
          </a:solidFill>
          <a:ln w="9525">
            <a:solidFill>
              <a:schemeClr val="bg1">
                <a:lumMod val="50000"/>
              </a:schemeClr>
            </a:solidFill>
            <a:miter lim="800000"/>
            <a:headEnd/>
            <a:tailEnd/>
          </a:ln>
          <a:effectLst/>
        </p:spPr>
        <p:txBody>
          <a:bodyPr lIns="90000" tIns="46800" rIns="90000" bIns="46800"/>
          <a:lstStyle/>
          <a:p>
            <a:pPr fontAlgn="auto">
              <a:spcBef>
                <a:spcPts val="0"/>
              </a:spcBef>
              <a:spcAft>
                <a:spcPts val="0"/>
              </a:spcAft>
              <a:defRPr/>
            </a:pPr>
            <a:r>
              <a:rPr lang="de-DE" sz="1600" dirty="0">
                <a:latin typeface="Times New Roman" pitchFamily="18" charset="0"/>
                <a:cs typeface="+mn-cs"/>
              </a:rPr>
              <a:t>Information literacy is much more than being able to use technology. The American Library Association defines information literacy as a set of linked skills that begin with discerning when information is needed, how to obtain the information and judge its quality, and how to make use of the information</a:t>
            </a:r>
            <a:r>
              <a:rPr lang="de-DE" sz="1600" dirty="0">
                <a:latin typeface="Times New Roman" pitchFamily="18" charset="0"/>
              </a:rPr>
              <a:t>{Amercan Library Association 2008 #63: 2}.</a:t>
            </a:r>
            <a:endParaRPr lang="de-DE" sz="1600" dirty="0">
              <a:latin typeface="Times New Roman" pitchFamily="18" charset="0"/>
              <a:cs typeface="+mn-cs"/>
            </a:endParaRPr>
          </a:p>
          <a:p>
            <a:pPr marL="361950" lvl="1" fontAlgn="auto">
              <a:spcBef>
                <a:spcPts val="600"/>
              </a:spcBef>
              <a:spcAft>
                <a:spcPts val="0"/>
              </a:spcAft>
              <a:defRPr/>
            </a:pPr>
            <a:r>
              <a:rPr lang="de-DE" sz="1600" dirty="0">
                <a:latin typeface="Times New Roman" pitchFamily="18" charset="0"/>
                <a:cs typeface="+mn-cs"/>
              </a:rPr>
              <a:t>"</a:t>
            </a:r>
            <a:r>
              <a:rPr lang="en-US" sz="1600" dirty="0"/>
              <a:t>Information literacy is a set of abilities requiring individuals to recognize when information is needed and have the ability to locate, evaluate, and use effectively the needed information</a:t>
            </a:r>
            <a:r>
              <a:rPr lang="de-DE" sz="1600" dirty="0">
                <a:latin typeface="Times New Roman" pitchFamily="18" charset="0"/>
                <a:cs typeface="+mn-cs"/>
              </a:rPr>
              <a:t>." {Amercan Library Association 2008 #63: 2}.</a:t>
            </a:r>
          </a:p>
          <a:p>
            <a:pPr fontAlgn="auto">
              <a:spcBef>
                <a:spcPts val="0"/>
              </a:spcBef>
              <a:spcAft>
                <a:spcPts val="0"/>
              </a:spcAft>
              <a:defRPr/>
            </a:pPr>
            <a:endParaRPr lang="de-DE" dirty="0">
              <a:latin typeface="Times New Roman" pitchFamily="18"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937771"/>
            <a:ext cx="5851428" cy="3291429"/>
          </a:xfrm>
          <a:prstGeom prst="rect">
            <a:avLst/>
          </a:prstGeom>
          <a:ln>
            <a:solidFill>
              <a:schemeClr val="bg1">
                <a:lumMod val="65000"/>
              </a:schemeClr>
            </a:solidFill>
          </a:ln>
        </p:spPr>
      </p:pic>
      <p:sp>
        <p:nvSpPr>
          <p:cNvPr id="9218" name="Titel 1"/>
          <p:cNvSpPr>
            <a:spLocks noGrp="1"/>
          </p:cNvSpPr>
          <p:nvPr>
            <p:ph type="title"/>
          </p:nvPr>
        </p:nvSpPr>
        <p:spPr>
          <a:xfrm>
            <a:off x="428625" y="285750"/>
            <a:ext cx="8229600" cy="642938"/>
          </a:xfrm>
        </p:spPr>
        <p:txBody>
          <a:bodyPr/>
          <a:lstStyle/>
          <a:p>
            <a:r>
              <a:rPr lang="en-US" altLang="zh-CN" dirty="0" err="1">
                <a:latin typeface="Microsoft YaHei" charset="-122"/>
                <a:ea typeface="Microsoft YaHei" charset="-122"/>
                <a:cs typeface="Microsoft YaHei" charset="-122"/>
              </a:rPr>
              <a:t>Citavi</a:t>
            </a:r>
            <a:r>
              <a:rPr lang="zh-CN" altLang="en-US" dirty="0">
                <a:latin typeface="Microsoft YaHei" charset="-122"/>
                <a:ea typeface="Microsoft YaHei" charset="-122"/>
                <a:cs typeface="Microsoft YaHei" charset="-122"/>
              </a:rPr>
              <a:t> 软件界面介绍</a:t>
            </a:r>
            <a:endParaRPr lang="de-CH" dirty="0">
              <a:latin typeface="Microsoft YaHei" charset="-122"/>
              <a:ea typeface="Microsoft YaHei" charset="-122"/>
              <a:cs typeface="Microsoft YaHei" charset="-122"/>
            </a:endParaRPr>
          </a:p>
        </p:txBody>
      </p:sp>
      <p:sp>
        <p:nvSpPr>
          <p:cNvPr id="3" name="Legende mit Linie 2 (ohne Rahmen) 2"/>
          <p:cNvSpPr/>
          <p:nvPr/>
        </p:nvSpPr>
        <p:spPr>
          <a:xfrm>
            <a:off x="6875463" y="1089025"/>
            <a:ext cx="1800225" cy="539750"/>
          </a:xfrm>
          <a:prstGeom prst="callout2">
            <a:avLst>
              <a:gd name="adj1" fmla="val 18750"/>
              <a:gd name="adj2" fmla="val -1454"/>
              <a:gd name="adj3" fmla="val 18750"/>
              <a:gd name="adj4" fmla="val -16667"/>
              <a:gd name="adj5" fmla="val 306528"/>
              <a:gd name="adj6" fmla="val -32909"/>
            </a:avLst>
          </a:prstGeom>
          <a:solidFill>
            <a:srgbClr val="003888"/>
          </a:solidFill>
          <a:ln w="22225">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zh-CN" altLang="en-US" sz="1400" dirty="0">
                <a:solidFill>
                  <a:srgbClr val="C5D6F2"/>
                </a:solidFill>
                <a:latin typeface="Microsoft YaHei" charset="-122"/>
                <a:ea typeface="Microsoft YaHei" charset="-122"/>
                <a:cs typeface="Microsoft YaHei" charset="-122"/>
              </a:rPr>
              <a:t>预览窗口或快速帮助</a:t>
            </a:r>
            <a:endParaRPr lang="de-CH" sz="1400" dirty="0">
              <a:solidFill>
                <a:srgbClr val="C5D6F2"/>
              </a:solidFill>
              <a:latin typeface="Microsoft YaHei" charset="-122"/>
              <a:ea typeface="Microsoft YaHei" charset="-122"/>
              <a:cs typeface="Microsoft YaHei" charset="-122"/>
            </a:endParaRPr>
          </a:p>
        </p:txBody>
      </p:sp>
      <p:sp>
        <p:nvSpPr>
          <p:cNvPr id="24" name="Legende mit Linie 2 (ohne Rahmen) 23"/>
          <p:cNvSpPr/>
          <p:nvPr/>
        </p:nvSpPr>
        <p:spPr>
          <a:xfrm>
            <a:off x="5256213" y="5566849"/>
            <a:ext cx="1619250" cy="288925"/>
          </a:xfrm>
          <a:prstGeom prst="callout2">
            <a:avLst>
              <a:gd name="adj1" fmla="val 18750"/>
              <a:gd name="adj2" fmla="val -1454"/>
              <a:gd name="adj3" fmla="val 18750"/>
              <a:gd name="adj4" fmla="val -16667"/>
              <a:gd name="adj5" fmla="val -191330"/>
              <a:gd name="adj6" fmla="val -36555"/>
            </a:avLst>
          </a:prstGeom>
          <a:solidFill>
            <a:srgbClr val="003888"/>
          </a:solidFill>
          <a:ln w="22225">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zh-CN" altLang="en-US" sz="1400" dirty="0">
                <a:solidFill>
                  <a:srgbClr val="C5D6F2"/>
                </a:solidFill>
                <a:latin typeface="Microsoft YaHei" charset="-122"/>
                <a:ea typeface="Microsoft YaHei" charset="-122"/>
                <a:cs typeface="Microsoft YaHei" charset="-122"/>
              </a:rPr>
              <a:t>编辑窗口</a:t>
            </a:r>
            <a:endParaRPr lang="de-CH" sz="1400" dirty="0">
              <a:solidFill>
                <a:srgbClr val="C5D6F2"/>
              </a:solidFill>
              <a:latin typeface="Microsoft YaHei" charset="-122"/>
              <a:ea typeface="Microsoft YaHei" charset="-122"/>
              <a:cs typeface="Microsoft YaHei" charset="-122"/>
            </a:endParaRPr>
          </a:p>
        </p:txBody>
      </p:sp>
      <p:sp>
        <p:nvSpPr>
          <p:cNvPr id="4" name="Legende mit Linie 2 (ohne Rahmen) 3"/>
          <p:cNvSpPr/>
          <p:nvPr/>
        </p:nvSpPr>
        <p:spPr>
          <a:xfrm flipH="1">
            <a:off x="111125" y="5566849"/>
            <a:ext cx="1800225" cy="288925"/>
          </a:xfrm>
          <a:prstGeom prst="callout2">
            <a:avLst>
              <a:gd name="adj1" fmla="val 18750"/>
              <a:gd name="adj2" fmla="val -1168"/>
              <a:gd name="adj3" fmla="val 18750"/>
              <a:gd name="adj4" fmla="val -16667"/>
              <a:gd name="adj5" fmla="val -176866"/>
              <a:gd name="adj6" fmla="val -25096"/>
            </a:avLst>
          </a:prstGeom>
          <a:solidFill>
            <a:srgbClr val="003888"/>
          </a:solidFill>
          <a:ln w="22225">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zh-CN" altLang="en-US" sz="1400" dirty="0">
                <a:solidFill>
                  <a:srgbClr val="C5D6F2"/>
                </a:solidFill>
                <a:latin typeface="Microsoft YaHei" charset="-122"/>
                <a:ea typeface="Microsoft YaHei" charset="-122"/>
                <a:cs typeface="Microsoft YaHei" charset="-122"/>
              </a:rPr>
              <a:t>导航面板</a:t>
            </a:r>
            <a:endParaRPr lang="de-CH" sz="1400" dirty="0">
              <a:solidFill>
                <a:srgbClr val="C5D6F2"/>
              </a:solidFill>
              <a:latin typeface="Microsoft YaHei" charset="-122"/>
              <a:ea typeface="Microsoft YaHei" charset="-122"/>
              <a:cs typeface="Microsoft YaHei" charset="-122"/>
            </a:endParaRPr>
          </a:p>
        </p:txBody>
      </p:sp>
      <p:sp>
        <p:nvSpPr>
          <p:cNvPr id="6" name="Legende mit Linie 2 (ohne Rahmen) 5"/>
          <p:cNvSpPr/>
          <p:nvPr/>
        </p:nvSpPr>
        <p:spPr>
          <a:xfrm flipH="1">
            <a:off x="87866" y="1267867"/>
            <a:ext cx="2012950" cy="288925"/>
          </a:xfrm>
          <a:prstGeom prst="callout2">
            <a:avLst>
              <a:gd name="adj1" fmla="val 18750"/>
              <a:gd name="adj2" fmla="val -2180"/>
              <a:gd name="adj3" fmla="val 18750"/>
              <a:gd name="adj4" fmla="val -8087"/>
              <a:gd name="adj5" fmla="val 374142"/>
              <a:gd name="adj6" fmla="val -14515"/>
            </a:avLst>
          </a:prstGeom>
          <a:solidFill>
            <a:srgbClr val="003888"/>
          </a:solidFill>
          <a:ln w="22225">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zh-CN" altLang="en-US" sz="1400" dirty="0">
                <a:solidFill>
                  <a:srgbClr val="C5D6F2"/>
                </a:solidFill>
                <a:latin typeface="Microsoft YaHei" charset="-122"/>
                <a:ea typeface="Microsoft YaHei" charset="-122"/>
                <a:cs typeface="Microsoft YaHei" charset="-122"/>
              </a:rPr>
              <a:t>改变工作区域</a:t>
            </a:r>
            <a:endParaRPr lang="de-CH" sz="1400" dirty="0">
              <a:solidFill>
                <a:srgbClr val="C5D6F2"/>
              </a:solidFill>
              <a:latin typeface="Microsoft YaHei" charset="-122"/>
              <a:ea typeface="Microsoft YaHei" charset="-122"/>
              <a:cs typeface="Microsoft YaHei" charset="-122"/>
            </a:endParaRPr>
          </a:p>
        </p:txBody>
      </p:sp>
      <p:sp>
        <p:nvSpPr>
          <p:cNvPr id="7" name="Foliennummernplatzhalter 6"/>
          <p:cNvSpPr>
            <a:spLocks noGrp="1"/>
          </p:cNvSpPr>
          <p:nvPr>
            <p:ph type="sldNum" sz="quarter" idx="12"/>
          </p:nvPr>
        </p:nvSpPr>
        <p:spPr/>
        <p:txBody>
          <a:bodyPr/>
          <a:lstStyle/>
          <a:p>
            <a:fld id="{1DD395BE-59E0-4D38-92A0-CD9F72D4BDA9}" type="slidenum">
              <a:rPr lang="de-CH" smtClean="0"/>
              <a:pPr/>
              <a:t>5</a:t>
            </a:fld>
            <a:endParaRPr lang="de-CH"/>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itel 19"/>
          <p:cNvSpPr>
            <a:spLocks noGrp="1"/>
          </p:cNvSpPr>
          <p:nvPr>
            <p:ph type="title"/>
          </p:nvPr>
        </p:nvSpPr>
        <p:spPr>
          <a:xfrm>
            <a:off x="428625" y="285750"/>
            <a:ext cx="8229600" cy="642938"/>
          </a:xfrm>
        </p:spPr>
        <p:txBody>
          <a:bodyPr/>
          <a:lstStyle/>
          <a:p>
            <a:r>
              <a:rPr lang="zh-CN" altLang="en-US" dirty="0"/>
              <a:t>用 </a:t>
            </a:r>
            <a:r>
              <a:rPr lang="de-CH" dirty="0"/>
              <a:t>Writer </a:t>
            </a:r>
            <a:r>
              <a:rPr lang="zh-CN" altLang="en-US" dirty="0"/>
              <a:t>出版</a:t>
            </a:r>
            <a:endParaRPr lang="de-CH" dirty="0"/>
          </a:p>
        </p:txBody>
      </p:sp>
      <p:sp>
        <p:nvSpPr>
          <p:cNvPr id="51205" name="Text Box 14"/>
          <p:cNvSpPr txBox="1">
            <a:spLocks noChangeArrowheads="1"/>
          </p:cNvSpPr>
          <p:nvPr/>
        </p:nvSpPr>
        <p:spPr bwMode="auto">
          <a:xfrm>
            <a:off x="428625" y="1765300"/>
            <a:ext cx="2714625" cy="147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pPr>
            <a:r>
              <a:rPr lang="en-US" altLang="zh-CN" sz="1600" dirty="0" err="1">
                <a:solidFill>
                  <a:schemeClr val="tx1">
                    <a:lumMod val="75000"/>
                    <a:lumOff val="25000"/>
                  </a:schemeClr>
                </a:solidFill>
                <a:latin typeface="Tahoma" panose="020B0604030504040204" pitchFamily="34" charset="0"/>
                <a:cs typeface="Tahoma" panose="020B0604030504040204" pitchFamily="34" charset="0"/>
              </a:rPr>
              <a:t>Citavi</a:t>
            </a:r>
            <a:r>
              <a:rPr lang="en-US" altLang="zh-CN" sz="1600" dirty="0">
                <a:solidFill>
                  <a:schemeClr val="tx1">
                    <a:lumMod val="75000"/>
                    <a:lumOff val="25000"/>
                  </a:schemeClr>
                </a:solidFill>
                <a:latin typeface="Tahoma" panose="020B0604030504040204" pitchFamily="34" charset="0"/>
                <a:cs typeface="Tahoma" panose="020B0604030504040204" pitchFamily="34" charset="0"/>
              </a:rPr>
              <a:t> </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会将他们转换成正确的文本引用。</a:t>
            </a:r>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pPr>
              <a:spcAft>
                <a:spcPts val="600"/>
              </a:spcAft>
            </a:pPr>
            <a:endParaRPr lang="de-CH" sz="1600" dirty="0">
              <a:solidFill>
                <a:schemeClr val="tx1">
                  <a:lumMod val="75000"/>
                  <a:lumOff val="25000"/>
                </a:schemeClr>
              </a:solidFill>
              <a:latin typeface="Tahoma" panose="020B0604030504040204" pitchFamily="34" charset="0"/>
              <a:cs typeface="Tahoma" panose="020B0604030504040204" pitchFamily="34" charset="0"/>
            </a:endParaRPr>
          </a:p>
          <a:p>
            <a:pPr>
              <a:spcAft>
                <a:spcPts val="600"/>
              </a:spcAft>
            </a:pPr>
            <a:r>
              <a:rPr lang="de-CH" sz="1600" dirty="0">
                <a:solidFill>
                  <a:schemeClr val="tx1">
                    <a:lumMod val="75000"/>
                    <a:lumOff val="25000"/>
                  </a:schemeClr>
                </a:solidFill>
                <a:latin typeface="Tahoma" panose="020B0604030504040204" pitchFamily="34" charset="0"/>
                <a:cs typeface="Tahoma" panose="020B0604030504040204" pitchFamily="34" charset="0"/>
              </a:rPr>
              <a:t>(</a:t>
            </a:r>
            <a:r>
              <a:rPr lang="de-CH" sz="1600" b="1" dirty="0">
                <a:solidFill>
                  <a:schemeClr val="tx1">
                    <a:lumMod val="75000"/>
                    <a:lumOff val="25000"/>
                  </a:schemeClr>
                </a:solidFill>
                <a:latin typeface="Tahoma" panose="020B0604030504040204" pitchFamily="34" charset="0"/>
                <a:cs typeface="Tahoma" panose="020B0604030504040204" pitchFamily="34" charset="0"/>
              </a:rPr>
              <a:t>Citation</a:t>
            </a:r>
            <a:r>
              <a:rPr lang="de-CH" sz="1600" dirty="0">
                <a:solidFill>
                  <a:schemeClr val="tx1">
                    <a:lumMod val="75000"/>
                    <a:lumOff val="25000"/>
                  </a:schemeClr>
                </a:solidFill>
                <a:latin typeface="Tahoma" panose="020B0604030504040204" pitchFamily="34" charset="0"/>
                <a:cs typeface="Tahoma" panose="020B0604030504040204" pitchFamily="34" charset="0"/>
              </a:rPr>
              <a:t> </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菜单</a:t>
            </a:r>
            <a:r>
              <a:rPr lang="de-CH" sz="1600" dirty="0">
                <a:solidFill>
                  <a:schemeClr val="tx1">
                    <a:lumMod val="75000"/>
                    <a:lumOff val="25000"/>
                  </a:schemeClr>
                </a:solidFill>
                <a:latin typeface="Tahoma" panose="020B0604030504040204" pitchFamily="34" charset="0"/>
                <a:cs typeface="Tahoma" panose="020B0604030504040204" pitchFamily="34" charset="0"/>
              </a:rPr>
              <a:t> &gt; </a:t>
            </a:r>
            <a:r>
              <a:rPr lang="de-CH" sz="1600" b="1" dirty="0">
                <a:solidFill>
                  <a:schemeClr val="tx1">
                    <a:lumMod val="75000"/>
                    <a:lumOff val="25000"/>
                  </a:schemeClr>
                </a:solidFill>
                <a:latin typeface="Tahoma" panose="020B0604030504040204" pitchFamily="34" charset="0"/>
                <a:cs typeface="Tahoma" panose="020B0604030504040204" pitchFamily="34" charset="0"/>
              </a:rPr>
              <a:t>Format publication</a:t>
            </a:r>
            <a:r>
              <a:rPr lang="de-CH" sz="1600" dirty="0">
                <a:solidFill>
                  <a:schemeClr val="tx1">
                    <a:lumMod val="75000"/>
                    <a:lumOff val="25000"/>
                  </a:schemeClr>
                </a:solidFill>
                <a:latin typeface="Tahoma" panose="020B0604030504040204" pitchFamily="34" charset="0"/>
                <a:cs typeface="Tahoma" panose="020B0604030504040204" pitchFamily="34" charset="0"/>
              </a:rPr>
              <a:t>)</a:t>
            </a:r>
          </a:p>
        </p:txBody>
      </p:sp>
      <p:sp>
        <p:nvSpPr>
          <p:cNvPr id="2" name="Foliennummernplatzhalter 1"/>
          <p:cNvSpPr>
            <a:spLocks noGrp="1"/>
          </p:cNvSpPr>
          <p:nvPr>
            <p:ph type="sldNum" sz="quarter" idx="12"/>
          </p:nvPr>
        </p:nvSpPr>
        <p:spPr/>
        <p:txBody>
          <a:bodyPr/>
          <a:lstStyle/>
          <a:p>
            <a:fld id="{1DD395BE-59E0-4D38-92A0-CD9F72D4BDA9}" type="slidenum">
              <a:rPr lang="de-CH" smtClean="0"/>
              <a:pPr/>
              <a:t>50</a:t>
            </a:fld>
            <a:endParaRPr lang="de-CH"/>
          </a:p>
        </p:txBody>
      </p:sp>
      <p:sp>
        <p:nvSpPr>
          <p:cNvPr id="3" name="Rectangle 2"/>
          <p:cNvSpPr/>
          <p:nvPr/>
        </p:nvSpPr>
        <p:spPr>
          <a:xfrm>
            <a:off x="3851920" y="1765300"/>
            <a:ext cx="4572000" cy="3123932"/>
          </a:xfrm>
          <a:prstGeom prst="rect">
            <a:avLst/>
          </a:prstGeom>
        </p:spPr>
        <p:txBody>
          <a:bodyPr>
            <a:spAutoFit/>
          </a:bodyPr>
          <a:lstStyle/>
          <a:p>
            <a:pPr fontAlgn="auto">
              <a:spcBef>
                <a:spcPts val="0"/>
              </a:spcBef>
              <a:spcAft>
                <a:spcPts val="0"/>
              </a:spcAft>
              <a:defRPr/>
            </a:pPr>
            <a:r>
              <a:rPr lang="de-DE" sz="1600" dirty="0">
                <a:latin typeface="Times New Roman" pitchFamily="18" charset="0"/>
              </a:rPr>
              <a:t>Information literacy is much more than being able to use technology. The American Library Association defines information literacy as a set of linked skills that begin with discerning when information is needed, how to obtain the information and judge its quality, and how to make use of the information (2008).</a:t>
            </a:r>
          </a:p>
          <a:p>
            <a:pPr marL="361950" lvl="1" fontAlgn="auto">
              <a:spcBef>
                <a:spcPts val="600"/>
              </a:spcBef>
              <a:spcAft>
                <a:spcPts val="0"/>
              </a:spcAft>
              <a:defRPr/>
            </a:pPr>
            <a:r>
              <a:rPr lang="de-DE" sz="1600" dirty="0">
                <a:latin typeface="Times New Roman" pitchFamily="18" charset="0"/>
              </a:rPr>
              <a:t>"</a:t>
            </a:r>
            <a:r>
              <a:rPr lang="en-US" sz="1600" dirty="0"/>
              <a:t>Information literacy is a set of abilities requiring individuals to recognize when information is needed and have the ability to locate, evaluate, and use effectively the needed information</a:t>
            </a:r>
            <a:r>
              <a:rPr lang="de-DE" sz="1600" dirty="0">
                <a:latin typeface="Times New Roman" pitchFamily="18" charset="0"/>
              </a:rPr>
              <a:t>." (ALA 2008, p. 2).</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0"/>
          <p:cNvSpPr>
            <a:spLocks noChangeArrowheads="1"/>
          </p:cNvSpPr>
          <p:nvPr/>
        </p:nvSpPr>
        <p:spPr bwMode="auto">
          <a:xfrm>
            <a:off x="3149600" y="1800225"/>
            <a:ext cx="5351463" cy="4414838"/>
          </a:xfrm>
          <a:prstGeom prst="rect">
            <a:avLst/>
          </a:prstGeom>
          <a:solidFill>
            <a:schemeClr val="bg1"/>
          </a:solidFill>
          <a:ln w="9525">
            <a:solidFill>
              <a:schemeClr val="bg1">
                <a:lumMod val="50000"/>
              </a:schemeClr>
            </a:solidFill>
            <a:miter lim="800000"/>
            <a:headEnd/>
            <a:tailEnd/>
          </a:ln>
          <a:effectLst/>
        </p:spPr>
        <p:txBody>
          <a:bodyPr lIns="90000" tIns="46800" rIns="90000" bIns="46800"/>
          <a:lstStyle/>
          <a:p>
            <a:pPr fontAlgn="auto">
              <a:spcBef>
                <a:spcPts val="0"/>
              </a:spcBef>
              <a:spcAft>
                <a:spcPts val="0"/>
              </a:spcAft>
              <a:defRPr/>
            </a:pPr>
            <a:r>
              <a:rPr lang="en-US" dirty="0">
                <a:latin typeface="Times New Roman" pitchFamily="18" charset="0"/>
                <a:cs typeface="+mn-cs"/>
              </a:rPr>
              <a:t>The American Library Association defines information literacy as a set of linked skills that begin with discerning when information is needed, how to obtain the information and judge its quality, and how to make use of the information </a:t>
            </a:r>
          </a:p>
          <a:p>
            <a:pPr lvl="1" fontAlgn="auto">
              <a:spcBef>
                <a:spcPts val="0"/>
              </a:spcBef>
              <a:spcAft>
                <a:spcPts val="0"/>
              </a:spcAft>
              <a:defRPr/>
            </a:pPr>
            <a:r>
              <a:rPr lang="de-DE" sz="1600" dirty="0">
                <a:latin typeface="Times New Roman" pitchFamily="18" charset="0"/>
                <a:cs typeface="+mn-cs"/>
              </a:rPr>
              <a:t>"</a:t>
            </a:r>
            <a:r>
              <a:rPr lang="en-US" sz="1600" dirty="0"/>
              <a:t> Information literacy is a set of abilities requiring individuals to recognize when information is needed and have the ability to locate, evaluate, and use effectively the needed information</a:t>
            </a:r>
            <a:r>
              <a:rPr lang="de-DE" sz="1600" dirty="0">
                <a:latin typeface="Times New Roman" pitchFamily="18" charset="0"/>
                <a:cs typeface="+mn-cs"/>
              </a:rPr>
              <a:t>."</a:t>
            </a:r>
            <a:endParaRPr lang="de-DE" dirty="0">
              <a:latin typeface="Times New Roman" pitchFamily="18" charset="0"/>
              <a:cs typeface="+mn-cs"/>
            </a:endParaRPr>
          </a:p>
        </p:txBody>
      </p:sp>
      <p:sp>
        <p:nvSpPr>
          <p:cNvPr id="52228" name="Titel 19"/>
          <p:cNvSpPr>
            <a:spLocks noGrp="1"/>
          </p:cNvSpPr>
          <p:nvPr>
            <p:ph type="title"/>
          </p:nvPr>
        </p:nvSpPr>
        <p:spPr>
          <a:xfrm>
            <a:off x="428625" y="285750"/>
            <a:ext cx="8229600" cy="642938"/>
          </a:xfrm>
        </p:spPr>
        <p:txBody>
          <a:bodyPr/>
          <a:lstStyle/>
          <a:p>
            <a:r>
              <a:rPr lang="zh-CN" altLang="en-US" dirty="0"/>
              <a:t>用 </a:t>
            </a:r>
            <a:r>
              <a:rPr lang="de-CH" altLang="zh-CN" dirty="0"/>
              <a:t>Writer </a:t>
            </a:r>
            <a:r>
              <a:rPr lang="zh-CN" altLang="en-US" dirty="0"/>
              <a:t>出版</a:t>
            </a:r>
            <a:endParaRPr lang="de-CH" dirty="0"/>
          </a:p>
        </p:txBody>
      </p:sp>
      <p:sp>
        <p:nvSpPr>
          <p:cNvPr id="52229" name="Text Box 14"/>
          <p:cNvSpPr txBox="1">
            <a:spLocks noChangeArrowheads="1"/>
          </p:cNvSpPr>
          <p:nvPr/>
        </p:nvSpPr>
        <p:spPr bwMode="auto">
          <a:xfrm>
            <a:off x="428625" y="1765300"/>
            <a:ext cx="27146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pPr>
            <a:r>
              <a:rPr lang="de-CH" sz="1600" dirty="0">
                <a:solidFill>
                  <a:schemeClr val="tx1">
                    <a:lumMod val="75000"/>
                    <a:lumOff val="25000"/>
                  </a:schemeClr>
                </a:solidFill>
                <a:latin typeface="Tahoma" panose="020B0604030504040204" pitchFamily="34" charset="0"/>
                <a:cs typeface="Tahoma" panose="020B0604030504040204" pitchFamily="34" charset="0"/>
              </a:rPr>
              <a:t>… </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或者脚注</a:t>
            </a:r>
            <a:r>
              <a:rPr lang="de-CH" sz="1600" dirty="0">
                <a:solidFill>
                  <a:schemeClr val="tx1">
                    <a:lumMod val="75000"/>
                    <a:lumOff val="25000"/>
                  </a:schemeClr>
                </a:solidFill>
                <a:latin typeface="Tahoma" panose="020B0604030504040204" pitchFamily="34" charset="0"/>
                <a:cs typeface="Tahoma" panose="020B0604030504040204" pitchFamily="34" charset="0"/>
              </a:rPr>
              <a:t>.</a:t>
            </a:r>
          </a:p>
        </p:txBody>
      </p:sp>
      <p:sp>
        <p:nvSpPr>
          <p:cNvPr id="17" name="Rectangle 13"/>
          <p:cNvSpPr>
            <a:spLocks noChangeArrowheads="1"/>
          </p:cNvSpPr>
          <p:nvPr/>
        </p:nvSpPr>
        <p:spPr bwMode="auto">
          <a:xfrm>
            <a:off x="5292080" y="2929981"/>
            <a:ext cx="2746375" cy="349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7200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atin typeface="Times New Roman" panose="02020603050405020304" pitchFamily="18" charset="0"/>
              </a:rPr>
              <a:t>.</a:t>
            </a:r>
            <a:r>
              <a:rPr lang="de-DE" baseline="30000">
                <a:latin typeface="Times New Roman" panose="02020603050405020304" pitchFamily="18" charset="0"/>
              </a:rPr>
              <a:t>1</a:t>
            </a:r>
          </a:p>
        </p:txBody>
      </p:sp>
      <p:sp>
        <p:nvSpPr>
          <p:cNvPr id="18" name="Rectangle 13"/>
          <p:cNvSpPr>
            <a:spLocks noChangeArrowheads="1"/>
          </p:cNvSpPr>
          <p:nvPr/>
        </p:nvSpPr>
        <p:spPr bwMode="auto">
          <a:xfrm>
            <a:off x="5865382" y="4007644"/>
            <a:ext cx="2595562" cy="325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sz="1600" baseline="30000" dirty="0">
                <a:latin typeface="Times New Roman" panose="02020603050405020304" pitchFamily="18" charset="0"/>
              </a:rPr>
              <a:t>2</a:t>
            </a:r>
          </a:p>
        </p:txBody>
      </p:sp>
      <p:sp>
        <p:nvSpPr>
          <p:cNvPr id="19" name="Textfeld 18"/>
          <p:cNvSpPr txBox="1">
            <a:spLocks noChangeArrowheads="1"/>
          </p:cNvSpPr>
          <p:nvPr/>
        </p:nvSpPr>
        <p:spPr bwMode="auto">
          <a:xfrm>
            <a:off x="3286125" y="4429125"/>
            <a:ext cx="51435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000" dirty="0">
                <a:latin typeface="Times New Roman" panose="02020603050405020304" pitchFamily="18" charset="0"/>
                <a:cs typeface="Times New Roman" panose="02020603050405020304" pitchFamily="18" charset="0"/>
              </a:rPr>
              <a:t>______________________</a:t>
            </a:r>
            <a:br>
              <a:rPr lang="de-CH" sz="1000" dirty="0">
                <a:latin typeface="Times New Roman" panose="02020603050405020304" pitchFamily="18" charset="0"/>
                <a:cs typeface="Times New Roman" panose="02020603050405020304" pitchFamily="18" charset="0"/>
              </a:rPr>
            </a:br>
            <a:br>
              <a:rPr lang="de-CH" sz="400" dirty="0">
                <a:latin typeface="Times New Roman" panose="02020603050405020304" pitchFamily="18" charset="0"/>
                <a:cs typeface="Times New Roman" panose="02020603050405020304" pitchFamily="18" charset="0"/>
              </a:rPr>
            </a:br>
            <a:r>
              <a:rPr lang="de-CH" sz="1000" baseline="30000" dirty="0">
                <a:latin typeface="Times New Roman" panose="02020603050405020304" pitchFamily="18" charset="0"/>
                <a:cs typeface="Times New Roman" panose="02020603050405020304" pitchFamily="18" charset="0"/>
              </a:rPr>
              <a:t>1</a:t>
            </a:r>
            <a:r>
              <a:rPr lang="de-CH" sz="1000" dirty="0">
                <a:latin typeface="Times New Roman" panose="02020603050405020304" pitchFamily="18" charset="0"/>
                <a:cs typeface="Times New Roman" panose="02020603050405020304" pitchFamily="18" charset="0"/>
              </a:rPr>
              <a:t> </a:t>
            </a:r>
            <a:r>
              <a:rPr lang="en-US" sz="1000" dirty="0"/>
              <a:t>American Library Association. “Information Literacy Competency Standards for Higher Education.” Accessed January 30, 2009. http://www.ala.org/ala/mgrps/divs/acrl/standards/informationliteracycompetency.cfm.</a:t>
            </a:r>
            <a:r>
              <a:rPr lang="de-CH" sz="1000" dirty="0">
                <a:latin typeface="Times New Roman" panose="02020603050405020304" pitchFamily="18" charset="0"/>
                <a:cs typeface="Times New Roman" panose="02020603050405020304" pitchFamily="18" charset="0"/>
              </a:rPr>
              <a:t>.</a:t>
            </a:r>
          </a:p>
          <a:p>
            <a:r>
              <a:rPr lang="de-CH" sz="1000" baseline="30000" dirty="0">
                <a:latin typeface="Times New Roman" panose="02020603050405020304" pitchFamily="18" charset="0"/>
                <a:cs typeface="Times New Roman" panose="02020603050405020304" pitchFamily="18" charset="0"/>
              </a:rPr>
              <a:t>2 </a:t>
            </a:r>
            <a:r>
              <a:rPr lang="en-US" sz="1000" dirty="0"/>
              <a:t>American Library Association. “Information Literacy Competency Standards for Higher Education.” Accessed January 30, 2009. http://www.ala.org/ala/mgrps/divs/acrl/standards/informationliteracycompetency.cfm, p. 2</a:t>
            </a:r>
            <a:r>
              <a:rPr lang="de-CH" sz="1000" dirty="0">
                <a:latin typeface="Times New Roman" panose="02020603050405020304" pitchFamily="18" charset="0"/>
                <a:cs typeface="Times New Roman" panose="02020603050405020304" pitchFamily="18" charset="0"/>
              </a:rPr>
              <a:t>.</a:t>
            </a:r>
          </a:p>
        </p:txBody>
      </p:sp>
      <p:sp>
        <p:nvSpPr>
          <p:cNvPr id="2" name="Foliennummernplatzhalter 1"/>
          <p:cNvSpPr>
            <a:spLocks noGrp="1"/>
          </p:cNvSpPr>
          <p:nvPr>
            <p:ph type="sldNum" sz="quarter" idx="12"/>
          </p:nvPr>
        </p:nvSpPr>
        <p:spPr/>
        <p:txBody>
          <a:bodyPr/>
          <a:lstStyle/>
          <a:p>
            <a:fld id="{1DD395BE-59E0-4D38-92A0-CD9F72D4BDA9}" type="slidenum">
              <a:rPr lang="de-CH" smtClean="0"/>
              <a:pPr/>
              <a:t>51</a:t>
            </a:fld>
            <a:endParaRPr lang="de-CH"/>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a:xfrm>
            <a:off x="428625" y="285750"/>
            <a:ext cx="8229600" cy="642938"/>
          </a:xfrm>
        </p:spPr>
        <p:txBody>
          <a:bodyPr/>
          <a:lstStyle/>
          <a:p>
            <a:r>
              <a:rPr lang="zh-CN" altLang="en-US" dirty="0"/>
              <a:t>引用风格类型</a:t>
            </a:r>
            <a:endParaRPr lang="de-CH" dirty="0"/>
          </a:p>
        </p:txBody>
      </p:sp>
      <p:sp>
        <p:nvSpPr>
          <p:cNvPr id="54276" name="Textfeld 10"/>
          <p:cNvSpPr txBox="1">
            <a:spLocks noChangeArrowheads="1"/>
          </p:cNvSpPr>
          <p:nvPr/>
        </p:nvSpPr>
        <p:spPr bwMode="auto">
          <a:xfrm>
            <a:off x="6911975" y="3644900"/>
            <a:ext cx="22320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de-CH" sz="12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2" name="Foliennummernplatzhalter 1"/>
          <p:cNvSpPr>
            <a:spLocks noGrp="1"/>
          </p:cNvSpPr>
          <p:nvPr>
            <p:ph type="sldNum" sz="quarter" idx="12"/>
          </p:nvPr>
        </p:nvSpPr>
        <p:spPr/>
        <p:txBody>
          <a:bodyPr/>
          <a:lstStyle/>
          <a:p>
            <a:fld id="{1DD395BE-59E0-4D38-92A0-CD9F72D4BDA9}" type="slidenum">
              <a:rPr lang="de-CH" smtClean="0"/>
              <a:pPr/>
              <a:t>52</a:t>
            </a:fld>
            <a:endParaRPr lang="de-CH"/>
          </a:p>
        </p:txBody>
      </p:sp>
      <p:graphicFrame>
        <p:nvGraphicFramePr>
          <p:cNvPr id="7" name="Diagramm 3"/>
          <p:cNvGraphicFramePr/>
          <p:nvPr>
            <p:extLst>
              <p:ext uri="{D42A27DB-BD31-4B8C-83A1-F6EECF244321}">
                <p14:modId xmlns:p14="http://schemas.microsoft.com/office/powerpoint/2010/main" val="4034786932"/>
              </p:ext>
            </p:extLst>
          </p:nvPr>
        </p:nvGraphicFramePr>
        <p:xfrm>
          <a:off x="1691680" y="1378735"/>
          <a:ext cx="5429288" cy="4532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a:xfrm>
            <a:off x="428625" y="284163"/>
            <a:ext cx="8229600" cy="644525"/>
          </a:xfrm>
        </p:spPr>
        <p:txBody>
          <a:bodyPr/>
          <a:lstStyle/>
          <a:p>
            <a:r>
              <a:rPr lang="zh-CN" altLang="en-US" dirty="0"/>
              <a:t>引用风格常见问题</a:t>
            </a:r>
            <a:endParaRPr lang="de-CH" dirty="0"/>
          </a:p>
        </p:txBody>
      </p:sp>
      <p:sp>
        <p:nvSpPr>
          <p:cNvPr id="55299" name="Inhaltsplatzhalter 14"/>
          <p:cNvSpPr>
            <a:spLocks noGrp="1"/>
          </p:cNvSpPr>
          <p:nvPr>
            <p:ph idx="1"/>
          </p:nvPr>
        </p:nvSpPr>
        <p:spPr>
          <a:xfrm>
            <a:off x="457200" y="1214438"/>
            <a:ext cx="8229600" cy="4911725"/>
          </a:xfrm>
        </p:spPr>
        <p:txBody>
          <a:bodyPr>
            <a:normAutofit/>
          </a:bodyPr>
          <a:lstStyle/>
          <a:p>
            <a:pPr>
              <a:spcAft>
                <a:spcPts val="1800"/>
              </a:spcAft>
            </a:pPr>
            <a:r>
              <a:rPr lang="zh-CN" altLang="en-US" sz="2000" b="1" dirty="0"/>
              <a:t>在</a:t>
            </a:r>
            <a:r>
              <a:rPr lang="en-US" altLang="zh-CN" sz="2000" b="1" dirty="0" err="1"/>
              <a:t>Citavi</a:t>
            </a:r>
            <a:r>
              <a:rPr lang="zh-CN" altLang="en-US" sz="2000" b="1" dirty="0"/>
              <a:t>中，我在哪里可以找到一种引用风格</a:t>
            </a:r>
            <a:r>
              <a:rPr lang="de-CH" sz="2000" b="1" dirty="0"/>
              <a:t>?</a:t>
            </a:r>
            <a:br>
              <a:rPr lang="de-CH" sz="2000" dirty="0"/>
            </a:br>
            <a:r>
              <a:rPr lang="de-CH" sz="2000" b="1" dirty="0"/>
              <a:t>Citation</a:t>
            </a:r>
            <a:r>
              <a:rPr lang="de-CH" sz="2000" dirty="0"/>
              <a:t> &gt; </a:t>
            </a:r>
            <a:r>
              <a:rPr lang="de-CH" sz="2000" b="1" dirty="0"/>
              <a:t>Citation style </a:t>
            </a:r>
            <a:r>
              <a:rPr lang="de-CH" sz="2000" dirty="0"/>
              <a:t>&gt; </a:t>
            </a:r>
            <a:r>
              <a:rPr lang="de-CH" sz="2000" b="1" dirty="0"/>
              <a:t>Browse citation styles</a:t>
            </a:r>
            <a:r>
              <a:rPr lang="de-CH" sz="2000" dirty="0"/>
              <a:t>.</a:t>
            </a:r>
          </a:p>
          <a:p>
            <a:pPr>
              <a:spcAft>
                <a:spcPts val="1800"/>
              </a:spcAft>
            </a:pPr>
            <a:r>
              <a:rPr lang="zh-CN" altLang="en-US" sz="2000" b="1" dirty="0"/>
              <a:t>我能改变一种风格吗</a:t>
            </a:r>
            <a:r>
              <a:rPr lang="en-US" altLang="zh-CN" sz="2000" b="1" dirty="0"/>
              <a:t>?</a:t>
            </a:r>
            <a:br>
              <a:rPr lang="de-CH" sz="2000" dirty="0"/>
            </a:br>
            <a:r>
              <a:rPr lang="zh-CN" altLang="en-US" sz="2000" dirty="0"/>
              <a:t>当然可以，通过创建原始样式的副本并在引用样式编辑器中进行更改。</a:t>
            </a:r>
            <a:endParaRPr lang="en-US" altLang="zh-CN" sz="2000" dirty="0"/>
          </a:p>
          <a:p>
            <a:pPr>
              <a:spcAft>
                <a:spcPts val="1800"/>
              </a:spcAft>
            </a:pPr>
            <a:r>
              <a:rPr lang="zh-CN" altLang="en-US" sz="2000" b="1" dirty="0"/>
              <a:t>我可以创建自己的风格吗</a:t>
            </a:r>
            <a:r>
              <a:rPr lang="de-CH" sz="2000" b="1" dirty="0"/>
              <a:t>?</a:t>
            </a:r>
            <a:br>
              <a:rPr lang="de-CH" sz="2000" dirty="0"/>
            </a:br>
            <a:r>
              <a:rPr lang="zh-CN" altLang="en-US" sz="2000" dirty="0"/>
              <a:t>没问题</a:t>
            </a:r>
            <a:r>
              <a:rPr lang="de-CH" sz="2000" dirty="0"/>
              <a:t>, </a:t>
            </a:r>
            <a:r>
              <a:rPr lang="zh-CN" altLang="en-US" sz="2000" dirty="0"/>
              <a:t>使用样式编辑器，您随意。</a:t>
            </a:r>
            <a:endParaRPr lang="en-US" altLang="zh-CN" sz="2000" dirty="0"/>
          </a:p>
          <a:p>
            <a:pPr>
              <a:spcAft>
                <a:spcPts val="1800"/>
              </a:spcAft>
            </a:pPr>
            <a:r>
              <a:rPr lang="en-US" altLang="zh-CN" sz="2000" b="1" dirty="0" err="1"/>
              <a:t>Citavi</a:t>
            </a:r>
            <a:r>
              <a:rPr lang="en-US" altLang="zh-CN" sz="2000" b="1" dirty="0"/>
              <a:t> </a:t>
            </a:r>
            <a:r>
              <a:rPr lang="zh-CN" altLang="en-US" sz="2000" b="1" dirty="0"/>
              <a:t>是否自带引用风格</a:t>
            </a:r>
            <a:r>
              <a:rPr lang="en-US" altLang="zh-CN" sz="2000" b="1" dirty="0"/>
              <a:t>?</a:t>
            </a:r>
            <a:br>
              <a:rPr lang="de-CH" sz="2000" dirty="0"/>
            </a:br>
            <a:r>
              <a:rPr lang="zh-CN" altLang="en-US" sz="2000" dirty="0"/>
              <a:t>只要是有作者指南的期刊或出版商的官方风格就行了</a:t>
            </a:r>
            <a:endParaRPr lang="en-US" altLang="zh-CN" sz="2000" dirty="0"/>
          </a:p>
          <a:p>
            <a:pPr>
              <a:spcAft>
                <a:spcPts val="1800"/>
              </a:spcAft>
            </a:pPr>
            <a:r>
              <a:rPr lang="zh-CN" altLang="en-US" sz="2000" dirty="0"/>
              <a:t>你可以请求一种风格 </a:t>
            </a:r>
            <a:r>
              <a:rPr lang="de-CH" sz="2000" dirty="0">
                <a:hlinkClick r:id="rId2"/>
              </a:rPr>
              <a:t>www.citavi.com/stylerequest</a:t>
            </a:r>
            <a:r>
              <a:rPr lang="de-CH" sz="2000" dirty="0"/>
              <a:t> </a:t>
            </a:r>
            <a:br>
              <a:rPr lang="de-CH" sz="2000" dirty="0"/>
            </a:br>
            <a:r>
              <a:rPr lang="de-CH" sz="2000" dirty="0"/>
              <a:t>(</a:t>
            </a:r>
            <a:r>
              <a:rPr lang="zh-CN" altLang="en-US" sz="2000" dirty="0"/>
              <a:t>预计</a:t>
            </a:r>
            <a:r>
              <a:rPr lang="en-US" altLang="zh-CN" sz="2000" dirty="0"/>
              <a:t>2-4</a:t>
            </a:r>
            <a:r>
              <a:rPr lang="zh-CN" altLang="en-US" sz="2000" dirty="0"/>
              <a:t>周完成</a:t>
            </a:r>
            <a:r>
              <a:rPr lang="de-CH" sz="2000" dirty="0"/>
              <a:t>)</a:t>
            </a:r>
          </a:p>
        </p:txBody>
      </p:sp>
      <p:sp>
        <p:nvSpPr>
          <p:cNvPr id="2" name="Foliennummernplatzhalter 1"/>
          <p:cNvSpPr>
            <a:spLocks noGrp="1"/>
          </p:cNvSpPr>
          <p:nvPr>
            <p:ph type="sldNum" sz="quarter" idx="12"/>
          </p:nvPr>
        </p:nvSpPr>
        <p:spPr/>
        <p:txBody>
          <a:bodyPr/>
          <a:lstStyle/>
          <a:p>
            <a:fld id="{BA51A3D6-430B-43A5-98EC-243DDA4351A6}" type="slidenum">
              <a:rPr lang="de-CH" smtClean="0"/>
              <a:pPr/>
              <a:t>53</a:t>
            </a:fld>
            <a:endParaRPr lang="de-CH"/>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itel 19"/>
          <p:cNvSpPr>
            <a:spLocks noGrp="1"/>
          </p:cNvSpPr>
          <p:nvPr>
            <p:ph type="title"/>
          </p:nvPr>
        </p:nvSpPr>
        <p:spPr>
          <a:xfrm>
            <a:off x="428625" y="285750"/>
            <a:ext cx="8229600" cy="642938"/>
          </a:xfrm>
        </p:spPr>
        <p:txBody>
          <a:bodyPr/>
          <a:lstStyle/>
          <a:p>
            <a:r>
              <a:rPr lang="zh-CN" altLang="en-US" dirty="0"/>
              <a:t>通过 </a:t>
            </a:r>
            <a:r>
              <a:rPr lang="de-CH" dirty="0"/>
              <a:t>TeX </a:t>
            </a:r>
            <a:r>
              <a:rPr lang="zh-CN" altLang="en-US" dirty="0"/>
              <a:t>使用 </a:t>
            </a:r>
            <a:r>
              <a:rPr lang="en-US" altLang="zh-CN" dirty="0" err="1"/>
              <a:t>Citavi</a:t>
            </a:r>
            <a:endParaRPr lang="de-CH" dirty="0"/>
          </a:p>
        </p:txBody>
      </p:sp>
      <p:sp>
        <p:nvSpPr>
          <p:cNvPr id="52229" name="Text Box 14"/>
          <p:cNvSpPr txBox="1">
            <a:spLocks noChangeArrowheads="1"/>
          </p:cNvSpPr>
          <p:nvPr/>
        </p:nvSpPr>
        <p:spPr bwMode="auto">
          <a:xfrm>
            <a:off x="428625" y="1765300"/>
            <a:ext cx="2714625" cy="91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pPr>
            <a:r>
              <a:rPr lang="zh-CN" altLang="en-US" sz="1600" dirty="0">
                <a:solidFill>
                  <a:schemeClr val="tx1">
                    <a:lumMod val="75000"/>
                    <a:lumOff val="25000"/>
                  </a:schemeClr>
                </a:solidFill>
                <a:latin typeface="Tahoma" panose="020B0604030504040204" pitchFamily="34" charset="0"/>
                <a:cs typeface="Tahoma" panose="020B0604030504040204" pitchFamily="34" charset="0"/>
              </a:rPr>
              <a:t>首先</a:t>
            </a:r>
            <a:r>
              <a:rPr lang="de-CH" sz="1600" dirty="0">
                <a:solidFill>
                  <a:schemeClr val="tx1">
                    <a:lumMod val="75000"/>
                    <a:lumOff val="25000"/>
                  </a:schemeClr>
                </a:solidFill>
                <a:latin typeface="Tahoma" panose="020B0604030504040204" pitchFamily="34" charset="0"/>
                <a:cs typeface="Tahoma" panose="020B0604030504040204" pitchFamily="34" charset="0"/>
              </a:rPr>
              <a:t>, </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启用</a:t>
            </a:r>
            <a:r>
              <a:rPr lang="de-CH" sz="1600" dirty="0">
                <a:solidFill>
                  <a:schemeClr val="tx1">
                    <a:lumMod val="75000"/>
                    <a:lumOff val="25000"/>
                  </a:schemeClr>
                </a:solidFill>
                <a:latin typeface="Tahoma" panose="020B0604030504040204" pitchFamily="34" charset="0"/>
                <a:cs typeface="Tahoma" panose="020B0604030504040204" pitchFamily="34" charset="0"/>
              </a:rPr>
              <a:t> TeX support.</a:t>
            </a:r>
          </a:p>
          <a:p>
            <a:pPr>
              <a:spcAft>
                <a:spcPts val="600"/>
              </a:spcAft>
            </a:pPr>
            <a:r>
              <a:rPr lang="de-CH" sz="1600" dirty="0">
                <a:solidFill>
                  <a:schemeClr val="tx1">
                    <a:lumMod val="75000"/>
                    <a:lumOff val="25000"/>
                  </a:schemeClr>
                </a:solidFill>
                <a:latin typeface="Tahoma" panose="020B0604030504040204" pitchFamily="34" charset="0"/>
                <a:cs typeface="Tahoma" panose="020B0604030504040204" pitchFamily="34" charset="0"/>
              </a:rPr>
              <a:t>(</a:t>
            </a:r>
            <a:r>
              <a:rPr lang="de-CH" sz="1600" b="1" dirty="0">
                <a:solidFill>
                  <a:schemeClr val="tx1">
                    <a:lumMod val="75000"/>
                    <a:lumOff val="25000"/>
                  </a:schemeClr>
                </a:solidFill>
                <a:latin typeface="Tahoma" panose="020B0604030504040204" pitchFamily="34" charset="0"/>
                <a:cs typeface="Tahoma" panose="020B0604030504040204" pitchFamily="34" charset="0"/>
              </a:rPr>
              <a:t>Tools</a:t>
            </a:r>
            <a:r>
              <a:rPr lang="de-CH" sz="1600" dirty="0">
                <a:solidFill>
                  <a:schemeClr val="tx1">
                    <a:lumMod val="75000"/>
                    <a:lumOff val="25000"/>
                  </a:schemeClr>
                </a:solidFill>
                <a:latin typeface="Tahoma" panose="020B0604030504040204" pitchFamily="34" charset="0"/>
                <a:cs typeface="Tahoma" panose="020B0604030504040204" pitchFamily="34" charset="0"/>
              </a:rPr>
              <a:t> </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菜单</a:t>
            </a:r>
            <a:r>
              <a:rPr lang="de-CH" sz="1600" dirty="0">
                <a:solidFill>
                  <a:schemeClr val="tx1">
                    <a:lumMod val="75000"/>
                    <a:lumOff val="25000"/>
                  </a:schemeClr>
                </a:solidFill>
                <a:latin typeface="Tahoma" panose="020B0604030504040204" pitchFamily="34" charset="0"/>
                <a:cs typeface="Tahoma" panose="020B0604030504040204" pitchFamily="34" charset="0"/>
              </a:rPr>
              <a:t> &gt; </a:t>
            </a:r>
            <a:r>
              <a:rPr lang="de-CH" sz="1600" b="1" dirty="0">
                <a:solidFill>
                  <a:schemeClr val="tx1">
                    <a:lumMod val="75000"/>
                    <a:lumOff val="25000"/>
                  </a:schemeClr>
                </a:solidFill>
                <a:latin typeface="Tahoma" panose="020B0604030504040204" pitchFamily="34" charset="0"/>
                <a:cs typeface="Tahoma" panose="020B0604030504040204" pitchFamily="34" charset="0"/>
              </a:rPr>
              <a:t>Options</a:t>
            </a:r>
            <a:r>
              <a:rPr lang="de-CH" sz="1600" dirty="0">
                <a:solidFill>
                  <a:schemeClr val="tx1">
                    <a:lumMod val="75000"/>
                    <a:lumOff val="25000"/>
                  </a:schemeClr>
                </a:solidFill>
                <a:latin typeface="Tahoma" panose="020B0604030504040204" pitchFamily="34" charset="0"/>
                <a:cs typeface="Tahoma" panose="020B0604030504040204" pitchFamily="34" charset="0"/>
              </a:rPr>
              <a:t> &gt;</a:t>
            </a:r>
            <a:r>
              <a:rPr lang="de-CH" sz="1600" b="1" dirty="0">
                <a:solidFill>
                  <a:schemeClr val="tx1">
                    <a:lumMod val="75000"/>
                    <a:lumOff val="25000"/>
                  </a:schemeClr>
                </a:solidFill>
                <a:latin typeface="Tahoma" panose="020B0604030504040204" pitchFamily="34" charset="0"/>
                <a:cs typeface="Tahoma" panose="020B0604030504040204" pitchFamily="34" charset="0"/>
              </a:rPr>
              <a:t> TeX support</a:t>
            </a:r>
            <a:r>
              <a:rPr lang="de-CH" sz="1600" dirty="0">
                <a:solidFill>
                  <a:schemeClr val="tx1">
                    <a:lumMod val="75000"/>
                    <a:lumOff val="25000"/>
                  </a:schemeClr>
                </a:solidFill>
                <a:latin typeface="Tahoma" panose="020B0604030504040204" pitchFamily="34" charset="0"/>
                <a:cs typeface="Tahoma" panose="020B0604030504040204" pitchFamily="34" charset="0"/>
              </a:rPr>
              <a:t>)</a:t>
            </a:r>
          </a:p>
        </p:txBody>
      </p:sp>
      <p:sp>
        <p:nvSpPr>
          <p:cNvPr id="2" name="Foliennummernplatzhalter 1"/>
          <p:cNvSpPr>
            <a:spLocks noGrp="1"/>
          </p:cNvSpPr>
          <p:nvPr>
            <p:ph type="sldNum" sz="quarter" idx="12"/>
          </p:nvPr>
        </p:nvSpPr>
        <p:spPr/>
        <p:txBody>
          <a:bodyPr/>
          <a:lstStyle/>
          <a:p>
            <a:fld id="{1DD395BE-59E0-4D38-92A0-CD9F72D4BDA9}" type="slidenum">
              <a:rPr lang="de-CH" smtClean="0"/>
              <a:pPr/>
              <a:t>54</a:t>
            </a:fld>
            <a:endParaRPr lang="de-CH"/>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0" y="1765300"/>
            <a:ext cx="5851428" cy="3291429"/>
          </a:xfrm>
          <a:prstGeom prst="rect">
            <a:avLst/>
          </a:prstGeom>
          <a:ln>
            <a:solidFill>
              <a:schemeClr val="bg1">
                <a:lumMod val="65000"/>
              </a:schemeClr>
            </a:solidFill>
          </a:ln>
        </p:spPr>
      </p:pic>
    </p:spTree>
    <p:extLst>
      <p:ext uri="{BB962C8B-B14F-4D97-AF65-F5344CB8AC3E}">
        <p14:creationId xmlns:p14="http://schemas.microsoft.com/office/powerpoint/2010/main" val="264099539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itel 19"/>
          <p:cNvSpPr>
            <a:spLocks noGrp="1"/>
          </p:cNvSpPr>
          <p:nvPr>
            <p:ph type="title"/>
          </p:nvPr>
        </p:nvSpPr>
        <p:spPr>
          <a:xfrm>
            <a:off x="428625" y="285750"/>
            <a:ext cx="8229600" cy="642938"/>
          </a:xfrm>
        </p:spPr>
        <p:txBody>
          <a:bodyPr/>
          <a:lstStyle/>
          <a:p>
            <a:r>
              <a:rPr lang="zh-CN" altLang="en-US" dirty="0"/>
              <a:t>通过 </a:t>
            </a:r>
            <a:r>
              <a:rPr lang="de-CH" altLang="zh-CN" dirty="0"/>
              <a:t>TeX </a:t>
            </a:r>
            <a:r>
              <a:rPr lang="zh-CN" altLang="en-US" dirty="0"/>
              <a:t>使用 </a:t>
            </a:r>
            <a:r>
              <a:rPr lang="en-US" altLang="zh-CN" dirty="0" err="1"/>
              <a:t>Citavi</a:t>
            </a:r>
            <a:endParaRPr lang="de-CH" dirty="0"/>
          </a:p>
        </p:txBody>
      </p:sp>
      <p:sp>
        <p:nvSpPr>
          <p:cNvPr id="52229" name="Text Box 14"/>
          <p:cNvSpPr txBox="1">
            <a:spLocks noChangeArrowheads="1"/>
          </p:cNvSpPr>
          <p:nvPr/>
        </p:nvSpPr>
        <p:spPr bwMode="auto">
          <a:xfrm>
            <a:off x="428625" y="1895939"/>
            <a:ext cx="2714625" cy="66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pPr>
            <a:r>
              <a:rPr lang="zh-CN" altLang="en-US" sz="1600" dirty="0">
                <a:solidFill>
                  <a:schemeClr val="tx1">
                    <a:lumMod val="75000"/>
                    <a:lumOff val="25000"/>
                  </a:schemeClr>
                </a:solidFill>
                <a:latin typeface="Tahoma" panose="020B0604030504040204" pitchFamily="34" charset="0"/>
                <a:cs typeface="Tahoma" panose="020B0604030504040204" pitchFamily="34" charset="0"/>
              </a:rPr>
              <a:t>使用发布助手插入知识</a:t>
            </a:r>
            <a:endParaRPr lang="en-US" altLang="zh-CN" sz="1600" dirty="0">
              <a:solidFill>
                <a:schemeClr val="tx1">
                  <a:lumMod val="75000"/>
                  <a:lumOff val="25000"/>
                </a:schemeClr>
              </a:solidFill>
              <a:latin typeface="Tahoma" panose="020B0604030504040204" pitchFamily="34" charset="0"/>
              <a:cs typeface="Tahoma" panose="020B0604030504040204" pitchFamily="34" charset="0"/>
            </a:endParaRPr>
          </a:p>
          <a:p>
            <a:pPr>
              <a:spcAft>
                <a:spcPts val="600"/>
              </a:spcAft>
            </a:pPr>
            <a:r>
              <a:rPr lang="zh-CN" altLang="en-US" sz="1600" dirty="0">
                <a:solidFill>
                  <a:schemeClr val="tx1">
                    <a:lumMod val="75000"/>
                    <a:lumOff val="25000"/>
                  </a:schemeClr>
                </a:solidFill>
                <a:latin typeface="Tahoma" panose="020B0604030504040204" pitchFamily="34" charset="0"/>
                <a:cs typeface="Tahoma" panose="020B0604030504040204" pitchFamily="34" charset="0"/>
              </a:rPr>
              <a:t>项和引用。</a:t>
            </a:r>
            <a:endParaRPr lang="de-CH" sz="1600" b="1"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2" name="Foliennummernplatzhalter 1"/>
          <p:cNvSpPr>
            <a:spLocks noGrp="1"/>
          </p:cNvSpPr>
          <p:nvPr>
            <p:ph type="sldNum" sz="quarter" idx="12"/>
          </p:nvPr>
        </p:nvSpPr>
        <p:spPr/>
        <p:txBody>
          <a:bodyPr/>
          <a:lstStyle/>
          <a:p>
            <a:fld id="{1DD395BE-59E0-4D38-92A0-CD9F72D4BDA9}" type="slidenum">
              <a:rPr lang="de-CH" smtClean="0"/>
              <a:pPr/>
              <a:t>55</a:t>
            </a:fld>
            <a:endParaRPr lang="de-CH"/>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1892072"/>
            <a:ext cx="5486400" cy="3086100"/>
          </a:xfrm>
          <a:prstGeom prst="rect">
            <a:avLst/>
          </a:prstGeom>
          <a:ln>
            <a:solidFill>
              <a:schemeClr val="bg1">
                <a:lumMod val="65000"/>
              </a:schemeClr>
            </a:solidFill>
          </a:ln>
        </p:spPr>
      </p:pic>
    </p:spTree>
    <p:extLst>
      <p:ext uri="{BB962C8B-B14F-4D97-AF65-F5344CB8AC3E}">
        <p14:creationId xmlns:p14="http://schemas.microsoft.com/office/powerpoint/2010/main" val="4072046290"/>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itel 19"/>
          <p:cNvSpPr>
            <a:spLocks noGrp="1"/>
          </p:cNvSpPr>
          <p:nvPr>
            <p:ph type="title"/>
          </p:nvPr>
        </p:nvSpPr>
        <p:spPr>
          <a:xfrm>
            <a:off x="428625" y="285750"/>
            <a:ext cx="8229600" cy="642938"/>
          </a:xfrm>
        </p:spPr>
        <p:txBody>
          <a:bodyPr/>
          <a:lstStyle/>
          <a:p>
            <a:r>
              <a:rPr lang="zh-CN" altLang="en-US" dirty="0"/>
              <a:t>通过 </a:t>
            </a:r>
            <a:r>
              <a:rPr lang="de-CH" altLang="zh-CN" dirty="0"/>
              <a:t>TeX </a:t>
            </a:r>
            <a:r>
              <a:rPr lang="zh-CN" altLang="en-US" dirty="0"/>
              <a:t>使用 </a:t>
            </a:r>
            <a:r>
              <a:rPr lang="en-US" altLang="zh-CN" dirty="0" err="1"/>
              <a:t>Citavi</a:t>
            </a:r>
            <a:endParaRPr lang="de-CH" dirty="0"/>
          </a:p>
        </p:txBody>
      </p:sp>
      <p:sp>
        <p:nvSpPr>
          <p:cNvPr id="52229" name="Text Box 14"/>
          <p:cNvSpPr txBox="1">
            <a:spLocks noChangeArrowheads="1"/>
          </p:cNvSpPr>
          <p:nvPr/>
        </p:nvSpPr>
        <p:spPr bwMode="auto">
          <a:xfrm>
            <a:off x="428625" y="1895939"/>
            <a:ext cx="2714625" cy="123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pPr>
            <a:r>
              <a:rPr lang="zh-CN" altLang="en-US" sz="1600" dirty="0">
                <a:solidFill>
                  <a:schemeClr val="tx1">
                    <a:lumMod val="75000"/>
                    <a:lumOff val="25000"/>
                  </a:schemeClr>
                </a:solidFill>
                <a:latin typeface="Tahoma" panose="020B0604030504040204" pitchFamily="34" charset="0"/>
                <a:cs typeface="Tahoma" panose="020B0604030504040204" pitchFamily="34" charset="0"/>
              </a:rPr>
              <a:t>导出引用的参考资料。</a:t>
            </a:r>
          </a:p>
          <a:p>
            <a:pPr>
              <a:spcAft>
                <a:spcPts val="600"/>
              </a:spcAft>
            </a:pPr>
            <a:endParaRPr lang="zh-CN" altLang="en-US" sz="1600" dirty="0">
              <a:solidFill>
                <a:schemeClr val="tx1">
                  <a:lumMod val="75000"/>
                  <a:lumOff val="25000"/>
                </a:schemeClr>
              </a:solidFill>
              <a:latin typeface="Tahoma" panose="020B0604030504040204" pitchFamily="34" charset="0"/>
              <a:cs typeface="Tahoma" panose="020B0604030504040204" pitchFamily="34" charset="0"/>
            </a:endParaRPr>
          </a:p>
          <a:p>
            <a:pPr>
              <a:spcAft>
                <a:spcPts val="600"/>
              </a:spcAft>
            </a:pPr>
            <a:r>
              <a:rPr lang="zh-CN" altLang="en-US" sz="1600" dirty="0">
                <a:solidFill>
                  <a:schemeClr val="tx1">
                    <a:lumMod val="75000"/>
                    <a:lumOff val="25000"/>
                  </a:schemeClr>
                </a:solidFill>
                <a:latin typeface="Tahoma" panose="020B0604030504040204" pitchFamily="34" charset="0"/>
                <a:cs typeface="Tahoma" panose="020B0604030504040204" pitchFamily="34" charset="0"/>
              </a:rPr>
              <a:t>最后一步，在</a:t>
            </a:r>
            <a:r>
              <a:rPr lang="en-US" altLang="zh-CN" sz="1600" dirty="0" err="1">
                <a:solidFill>
                  <a:schemeClr val="tx1">
                    <a:lumMod val="75000"/>
                    <a:lumOff val="25000"/>
                  </a:schemeClr>
                </a:solidFill>
                <a:latin typeface="Tahoma" panose="020B0604030504040204" pitchFamily="34" charset="0"/>
                <a:cs typeface="Tahoma" panose="020B0604030504040204" pitchFamily="34" charset="0"/>
              </a:rPr>
              <a:t>TeX</a:t>
            </a:r>
            <a:r>
              <a:rPr lang="zh-CN" altLang="en-US" sz="1600" dirty="0">
                <a:solidFill>
                  <a:schemeClr val="tx1">
                    <a:lumMod val="75000"/>
                    <a:lumOff val="25000"/>
                  </a:schemeClr>
                </a:solidFill>
                <a:latin typeface="Tahoma" panose="020B0604030504040204" pitchFamily="34" charset="0"/>
                <a:cs typeface="Tahoma" panose="020B0604030504040204" pitchFamily="34" charset="0"/>
              </a:rPr>
              <a:t>中创建你的出版物。</a:t>
            </a:r>
            <a:endParaRPr lang="de-CH" sz="1600"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5" name="Foliennummernplatzhalter 4"/>
          <p:cNvSpPr>
            <a:spLocks noGrp="1"/>
          </p:cNvSpPr>
          <p:nvPr>
            <p:ph type="sldNum" sz="quarter" idx="12"/>
          </p:nvPr>
        </p:nvSpPr>
        <p:spPr/>
        <p:txBody>
          <a:bodyPr/>
          <a:lstStyle/>
          <a:p>
            <a:fld id="{1DD395BE-59E0-4D38-92A0-CD9F72D4BDA9}" type="slidenum">
              <a:rPr lang="de-CH" smtClean="0"/>
              <a:pPr/>
              <a:t>56</a:t>
            </a:fld>
            <a:endParaRPr lang="de-CH"/>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895939"/>
            <a:ext cx="5428571" cy="3664286"/>
          </a:xfrm>
          <a:prstGeom prst="rect">
            <a:avLst/>
          </a:prstGeom>
          <a:ln>
            <a:solidFill>
              <a:schemeClr val="bg1">
                <a:lumMod val="65000"/>
              </a:schemeClr>
            </a:solidFill>
          </a:ln>
        </p:spPr>
      </p:pic>
    </p:spTree>
    <p:extLst>
      <p:ext uri="{BB962C8B-B14F-4D97-AF65-F5344CB8AC3E}">
        <p14:creationId xmlns:p14="http://schemas.microsoft.com/office/powerpoint/2010/main" val="1796950378"/>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a:xfrm>
            <a:off x="428625" y="284163"/>
            <a:ext cx="8229600" cy="644525"/>
          </a:xfrm>
        </p:spPr>
        <p:txBody>
          <a:bodyPr/>
          <a:lstStyle/>
          <a:p>
            <a:r>
              <a:rPr lang="zh-CN" altLang="en-US" dirty="0"/>
              <a:t>附加资源</a:t>
            </a:r>
            <a:endParaRPr lang="de-CH" dirty="0"/>
          </a:p>
        </p:txBody>
      </p:sp>
      <p:sp>
        <p:nvSpPr>
          <p:cNvPr id="8" name="Textfeld 7"/>
          <p:cNvSpPr txBox="1"/>
          <p:nvPr/>
        </p:nvSpPr>
        <p:spPr>
          <a:xfrm>
            <a:off x="2771800" y="5947096"/>
            <a:ext cx="2834302" cy="707886"/>
          </a:xfrm>
          <a:prstGeom prst="rect">
            <a:avLst/>
          </a:prstGeom>
          <a:noFill/>
        </p:spPr>
        <p:txBody>
          <a:bodyPr wrap="none" rtlCol="0">
            <a:spAutoFit/>
          </a:bodyPr>
          <a:lstStyle/>
          <a:p>
            <a:pPr>
              <a:spcBef>
                <a:spcPct val="20000"/>
              </a:spcBef>
              <a:spcAft>
                <a:spcPts val="1800"/>
              </a:spcAft>
            </a:pPr>
            <a:r>
              <a:rPr lang="zh-CN" altLang="en-US" sz="2000" b="1" dirty="0">
                <a:solidFill>
                  <a:schemeClr val="tx1">
                    <a:lumMod val="65000"/>
                    <a:lumOff val="35000"/>
                  </a:schemeClr>
                </a:solidFill>
                <a:latin typeface="Tahoma" pitchFamily="34" charset="0"/>
                <a:ea typeface="Tahoma" pitchFamily="34" charset="0"/>
                <a:cs typeface="Tahoma" pitchFamily="34" charset="0"/>
              </a:rPr>
              <a:t>论坛</a:t>
            </a:r>
            <a:br>
              <a:rPr lang="de-CH" sz="2000" dirty="0">
                <a:solidFill>
                  <a:schemeClr val="tx1">
                    <a:lumMod val="65000"/>
                    <a:lumOff val="35000"/>
                  </a:schemeClr>
                </a:solidFill>
                <a:latin typeface="Tahoma" pitchFamily="34" charset="0"/>
                <a:ea typeface="Tahoma" pitchFamily="34" charset="0"/>
                <a:cs typeface="Tahoma" pitchFamily="34" charset="0"/>
              </a:rPr>
            </a:br>
            <a:r>
              <a:rPr lang="de-CH" sz="2000" dirty="0">
                <a:solidFill>
                  <a:schemeClr val="tx1">
                    <a:lumMod val="65000"/>
                    <a:lumOff val="35000"/>
                  </a:schemeClr>
                </a:solidFill>
                <a:latin typeface="Tahoma" pitchFamily="34" charset="0"/>
                <a:ea typeface="Tahoma" pitchFamily="34" charset="0"/>
                <a:cs typeface="Tahoma" pitchFamily="34" charset="0"/>
              </a:rPr>
              <a:t>www.citavi.com/</a:t>
            </a:r>
            <a:r>
              <a:rPr lang="de-CH" sz="2000" b="1" dirty="0">
                <a:solidFill>
                  <a:schemeClr val="tx1">
                    <a:lumMod val="65000"/>
                    <a:lumOff val="35000"/>
                  </a:schemeClr>
                </a:solidFill>
                <a:latin typeface="Tahoma" pitchFamily="34" charset="0"/>
                <a:ea typeface="Tahoma" pitchFamily="34" charset="0"/>
                <a:cs typeface="Tahoma" pitchFamily="34" charset="0"/>
              </a:rPr>
              <a:t>forum</a:t>
            </a:r>
          </a:p>
        </p:txBody>
      </p:sp>
      <p:sp>
        <p:nvSpPr>
          <p:cNvPr id="10" name="Textfeld 9"/>
          <p:cNvSpPr txBox="1"/>
          <p:nvPr/>
        </p:nvSpPr>
        <p:spPr>
          <a:xfrm>
            <a:off x="2771800" y="4002561"/>
            <a:ext cx="4320480" cy="707886"/>
          </a:xfrm>
          <a:prstGeom prst="rect">
            <a:avLst/>
          </a:prstGeom>
          <a:noFill/>
        </p:spPr>
        <p:txBody>
          <a:bodyPr wrap="square" rtlCol="0">
            <a:spAutoFit/>
          </a:bodyPr>
          <a:lstStyle/>
          <a:p>
            <a:pPr>
              <a:spcBef>
                <a:spcPct val="20000"/>
              </a:spcBef>
              <a:spcAft>
                <a:spcPts val="1800"/>
              </a:spcAft>
            </a:pPr>
            <a:r>
              <a:rPr lang="zh-CN" altLang="en-US" sz="2000" b="1" dirty="0">
                <a:solidFill>
                  <a:schemeClr val="tx1">
                    <a:lumMod val="65000"/>
                    <a:lumOff val="35000"/>
                  </a:schemeClr>
                </a:solidFill>
                <a:latin typeface="Tahoma" pitchFamily="34" charset="0"/>
                <a:ea typeface="Tahoma" pitchFamily="34" charset="0"/>
                <a:cs typeface="Tahoma" pitchFamily="34" charset="0"/>
              </a:rPr>
              <a:t>常见问题</a:t>
            </a:r>
            <a:r>
              <a:rPr lang="en-US" altLang="zh-CN" sz="2000" b="1" dirty="0">
                <a:solidFill>
                  <a:schemeClr val="tx1">
                    <a:lumMod val="65000"/>
                    <a:lumOff val="35000"/>
                  </a:schemeClr>
                </a:solidFill>
                <a:latin typeface="Tahoma" pitchFamily="34" charset="0"/>
                <a:ea typeface="Tahoma" pitchFamily="34" charset="0"/>
                <a:cs typeface="Tahoma" pitchFamily="34" charset="0"/>
              </a:rPr>
              <a:t>FAQ</a:t>
            </a:r>
            <a:br>
              <a:rPr lang="de-CH" altLang="zh-CN" sz="2000" dirty="0">
                <a:solidFill>
                  <a:schemeClr val="tx1">
                    <a:lumMod val="65000"/>
                    <a:lumOff val="35000"/>
                  </a:schemeClr>
                </a:solidFill>
                <a:latin typeface="Tahoma" pitchFamily="34" charset="0"/>
                <a:ea typeface="Tahoma" pitchFamily="34" charset="0"/>
                <a:cs typeface="Tahoma" pitchFamily="34" charset="0"/>
              </a:rPr>
            </a:br>
            <a:r>
              <a:rPr lang="de-CH" altLang="zh-CN" sz="2000" dirty="0">
                <a:solidFill>
                  <a:schemeClr val="tx1">
                    <a:lumMod val="65000"/>
                    <a:lumOff val="35000"/>
                  </a:schemeClr>
                </a:solidFill>
                <a:latin typeface="Tahoma" pitchFamily="34" charset="0"/>
                <a:ea typeface="Tahoma" pitchFamily="34" charset="0"/>
                <a:cs typeface="Tahoma" pitchFamily="34" charset="0"/>
              </a:rPr>
              <a:t>www</a:t>
            </a:r>
            <a:r>
              <a:rPr lang="de-CH" sz="2000" dirty="0">
                <a:solidFill>
                  <a:schemeClr val="tx1">
                    <a:lumMod val="65000"/>
                    <a:lumOff val="35000"/>
                  </a:schemeClr>
                </a:solidFill>
                <a:latin typeface="Tahoma" pitchFamily="34" charset="0"/>
                <a:ea typeface="Tahoma" pitchFamily="34" charset="0"/>
                <a:cs typeface="Tahoma" pitchFamily="34" charset="0"/>
              </a:rPr>
              <a:t>.citavi.com/</a:t>
            </a:r>
            <a:r>
              <a:rPr lang="de-CH" sz="2000" b="1" dirty="0">
                <a:solidFill>
                  <a:schemeClr val="tx1">
                    <a:lumMod val="65000"/>
                    <a:lumOff val="35000"/>
                  </a:schemeClr>
                </a:solidFill>
                <a:latin typeface="Tahoma" pitchFamily="34" charset="0"/>
                <a:ea typeface="Tahoma" pitchFamily="34" charset="0"/>
                <a:cs typeface="Tahoma" pitchFamily="34" charset="0"/>
              </a:rPr>
              <a:t>faq</a:t>
            </a:r>
          </a:p>
        </p:txBody>
      </p:sp>
      <p:grpSp>
        <p:nvGrpSpPr>
          <p:cNvPr id="15" name="Gruppieren 14"/>
          <p:cNvGrpSpPr/>
          <p:nvPr/>
        </p:nvGrpSpPr>
        <p:grpSpPr>
          <a:xfrm>
            <a:off x="4477530" y="606425"/>
            <a:ext cx="4333159" cy="2359334"/>
            <a:chOff x="4462160" y="2594657"/>
            <a:chExt cx="4333159" cy="2359334"/>
          </a:xfrm>
        </p:grpSpPr>
        <p:sp>
          <p:nvSpPr>
            <p:cNvPr id="12" name="Textfeld 11"/>
            <p:cNvSpPr txBox="1"/>
            <p:nvPr/>
          </p:nvSpPr>
          <p:spPr>
            <a:xfrm rot="389863">
              <a:off x="4836495" y="3136521"/>
              <a:ext cx="3651775" cy="1139864"/>
            </a:xfrm>
            <a:prstGeom prst="rect">
              <a:avLst/>
            </a:prstGeom>
            <a:solidFill>
              <a:srgbClr val="FFFF99"/>
            </a:solidFill>
            <a:ln>
              <a:noFill/>
            </a:ln>
            <a:effectLst>
              <a:outerShdw blurRad="50800" dist="38100" dir="2700000" algn="tl" rotWithShape="0">
                <a:prstClr val="black">
                  <a:alpha val="40000"/>
                </a:prstClr>
              </a:outerShdw>
            </a:effectLst>
          </p:spPr>
          <p:txBody>
            <a:bodyPr wrap="square" lIns="324000" tIns="252000" rIns="324000" bIns="252000" rtlCol="0">
              <a:spAutoFit/>
            </a:bodyPr>
            <a:lstStyle/>
            <a:p>
              <a:pPr>
                <a:spcAft>
                  <a:spcPts val="600"/>
                </a:spcAft>
              </a:pPr>
              <a:r>
                <a:rPr lang="zh-CN" altLang="en-US" sz="1200" dirty="0">
                  <a:latin typeface="Segoe UI Light" panose="020B0502040204020203" pitchFamily="34" charset="0"/>
                  <a:cs typeface="Segoe UI Light" panose="020B0502040204020203" pitchFamily="34" charset="0"/>
                </a:rPr>
                <a:t>查看我们所有的技术支持</a:t>
              </a:r>
              <a:r>
                <a:rPr lang="de-CH" sz="1200" dirty="0">
                  <a:latin typeface="Segoe UI Light" panose="020B0502040204020203" pitchFamily="34" charset="0"/>
                  <a:cs typeface="Segoe UI Light" panose="020B0502040204020203" pitchFamily="34" charset="0"/>
                </a:rPr>
                <a:t>: </a:t>
              </a:r>
            </a:p>
            <a:p>
              <a:r>
                <a:rPr lang="de-CH" sz="2400" dirty="0">
                  <a:latin typeface="Segoe UI Semibold" panose="020B0702040204020203" pitchFamily="34" charset="0"/>
                  <a:cs typeface="Segoe UI Semibold" panose="020B0702040204020203" pitchFamily="34" charset="0"/>
                </a:rPr>
                <a:t>www.citavi.com/help</a:t>
              </a:r>
            </a:p>
          </p:txBody>
        </p:sp>
        <p:pic>
          <p:nvPicPr>
            <p:cNvPr id="13" name="Picture 2" descr="http://www.clker.com/cliparts/1/A/t/l/S/E/duct-tap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879813">
              <a:off x="4413588" y="2643229"/>
              <a:ext cx="1214294" cy="11171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clker.com/cliparts/1/A/t/l/S/E/duct-tap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879813">
              <a:off x="7629597" y="3788269"/>
              <a:ext cx="1214294" cy="111715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feld 2"/>
          <p:cNvSpPr txBox="1"/>
          <p:nvPr/>
        </p:nvSpPr>
        <p:spPr>
          <a:xfrm>
            <a:off x="2771800" y="2113526"/>
            <a:ext cx="3178947" cy="707886"/>
          </a:xfrm>
          <a:prstGeom prst="rect">
            <a:avLst/>
          </a:prstGeom>
          <a:noFill/>
        </p:spPr>
        <p:txBody>
          <a:bodyPr wrap="none" rtlCol="0">
            <a:spAutoFit/>
          </a:bodyPr>
          <a:lstStyle/>
          <a:p>
            <a:pPr>
              <a:spcBef>
                <a:spcPct val="20000"/>
              </a:spcBef>
              <a:spcAft>
                <a:spcPts val="1800"/>
              </a:spcAft>
            </a:pPr>
            <a:r>
              <a:rPr lang="zh-CN" altLang="en-US" sz="2000" b="1" dirty="0">
                <a:solidFill>
                  <a:schemeClr val="tx1">
                    <a:lumMod val="65000"/>
                    <a:lumOff val="35000"/>
                  </a:schemeClr>
                </a:solidFill>
                <a:latin typeface="Tahoma" pitchFamily="34" charset="0"/>
                <a:ea typeface="Tahoma" pitchFamily="34" charset="0"/>
                <a:cs typeface="Tahoma" pitchFamily="34" charset="0"/>
              </a:rPr>
              <a:t>用户手册</a:t>
            </a:r>
            <a:br>
              <a:rPr lang="de-CH" sz="2000" dirty="0">
                <a:solidFill>
                  <a:schemeClr val="tx1">
                    <a:lumMod val="65000"/>
                    <a:lumOff val="35000"/>
                  </a:schemeClr>
                </a:solidFill>
                <a:latin typeface="Tahoma" pitchFamily="34" charset="0"/>
                <a:ea typeface="Tahoma" pitchFamily="34" charset="0"/>
                <a:cs typeface="Tahoma" pitchFamily="34" charset="0"/>
              </a:rPr>
            </a:br>
            <a:r>
              <a:rPr lang="de-CH" sz="2000" dirty="0">
                <a:solidFill>
                  <a:schemeClr val="tx1">
                    <a:lumMod val="65000"/>
                    <a:lumOff val="35000"/>
                  </a:schemeClr>
                </a:solidFill>
                <a:latin typeface="Tahoma" pitchFamily="34" charset="0"/>
                <a:ea typeface="Tahoma" pitchFamily="34" charset="0"/>
                <a:cs typeface="Tahoma" pitchFamily="34" charset="0"/>
              </a:rPr>
              <a:t>www.citavi.com/</a:t>
            </a:r>
            <a:r>
              <a:rPr lang="de-CH" sz="2000" b="1" dirty="0">
                <a:solidFill>
                  <a:schemeClr val="tx1">
                    <a:lumMod val="65000"/>
                    <a:lumOff val="35000"/>
                  </a:schemeClr>
                </a:solidFill>
                <a:latin typeface="Tahoma" pitchFamily="34" charset="0"/>
                <a:ea typeface="Tahoma" pitchFamily="34" charset="0"/>
                <a:cs typeface="Tahoma" pitchFamily="34" charset="0"/>
              </a:rPr>
              <a:t>manual4</a:t>
            </a:r>
          </a:p>
        </p:txBody>
      </p:sp>
      <p:sp>
        <p:nvSpPr>
          <p:cNvPr id="16" name="Foliennummernplatzhalter 15"/>
          <p:cNvSpPr>
            <a:spLocks noGrp="1"/>
          </p:cNvSpPr>
          <p:nvPr>
            <p:ph type="sldNum" sz="quarter" idx="12"/>
          </p:nvPr>
        </p:nvSpPr>
        <p:spPr/>
        <p:txBody>
          <a:bodyPr/>
          <a:lstStyle/>
          <a:p>
            <a:fld id="{BA51A3D6-430B-43A5-98EC-243DDA4351A6}" type="slidenum">
              <a:rPr lang="de-CH" smtClean="0"/>
              <a:pPr/>
              <a:t>57</a:t>
            </a:fld>
            <a:endParaRPr lang="de-CH"/>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449983"/>
            <a:ext cx="2100952" cy="1371429"/>
          </a:xfrm>
          <a:prstGeom prst="rect">
            <a:avLst/>
          </a:prstGeom>
          <a:ln>
            <a:solidFill>
              <a:schemeClr val="bg1">
                <a:lumMod val="65000"/>
              </a:schemeClr>
            </a:solidFill>
          </a:ln>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112" y="3323675"/>
            <a:ext cx="2100952" cy="1371429"/>
          </a:xfrm>
          <a:prstGeom prst="rect">
            <a:avLst/>
          </a:prstGeom>
          <a:ln>
            <a:solidFill>
              <a:schemeClr val="bg1">
                <a:lumMod val="65000"/>
              </a:schemeClr>
            </a:solidFill>
          </a:ln>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663" y="5193655"/>
            <a:ext cx="2100952" cy="1371429"/>
          </a:xfrm>
          <a:prstGeom prst="rect">
            <a:avLst/>
          </a:prstGeom>
          <a:ln>
            <a:solidFill>
              <a:schemeClr val="bg1">
                <a:lumMod val="65000"/>
              </a:schemeClr>
            </a:solidFill>
          </a:ln>
        </p:spPr>
      </p:pic>
    </p:spTree>
    <p:extLst>
      <p:ext uri="{BB962C8B-B14F-4D97-AF65-F5344CB8AC3E}">
        <p14:creationId xmlns:p14="http://schemas.microsoft.com/office/powerpoint/2010/main" val="201928107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935163"/>
            <a:ext cx="5729524" cy="3222857"/>
          </a:xfrm>
          <a:prstGeom prst="rect">
            <a:avLst/>
          </a:prstGeom>
        </p:spPr>
      </p:pic>
      <p:sp>
        <p:nvSpPr>
          <p:cNvPr id="11266" name="Titel 1"/>
          <p:cNvSpPr>
            <a:spLocks noGrp="1"/>
          </p:cNvSpPr>
          <p:nvPr>
            <p:ph type="title"/>
          </p:nvPr>
        </p:nvSpPr>
        <p:spPr>
          <a:xfrm>
            <a:off x="428625" y="285750"/>
            <a:ext cx="8229600" cy="642938"/>
          </a:xfrm>
        </p:spPr>
        <p:txBody>
          <a:bodyPr/>
          <a:lstStyle/>
          <a:p>
            <a:r>
              <a:rPr lang="zh-CN" altLang="en-US" dirty="0">
                <a:latin typeface="Microsoft YaHei" charset="-122"/>
                <a:ea typeface="Microsoft YaHei" charset="-122"/>
                <a:cs typeface="Microsoft YaHei" charset="-122"/>
              </a:rPr>
              <a:t>导航项目</a:t>
            </a:r>
            <a:endParaRPr lang="de-CH" dirty="0">
              <a:latin typeface="Microsoft YaHei" charset="-122"/>
              <a:ea typeface="Microsoft YaHei" charset="-122"/>
              <a:cs typeface="Microsoft YaHei" charset="-122"/>
            </a:endParaRPr>
          </a:p>
        </p:txBody>
      </p:sp>
      <p:pic>
        <p:nvPicPr>
          <p:cNvPr id="1026" name="Picture 2" descr="C:\Users\PETER~1.MEU\AppData\Local\Temp\SNAGHTMLd1c287.PNG"/>
          <p:cNvPicPr>
            <a:picLocks noChangeAspect="1" noChangeArrowheads="1"/>
          </p:cNvPicPr>
          <p:nvPr/>
        </p:nvPicPr>
        <p:blipFill>
          <a:blip r:embed="rId3"/>
          <a:srcRect/>
          <a:stretch>
            <a:fillRect/>
          </a:stretch>
        </p:blipFill>
        <p:spPr bwMode="auto">
          <a:xfrm>
            <a:off x="273050" y="2349500"/>
            <a:ext cx="3506788" cy="4095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Legende mit Linie 2 (ohne Rahmen) 22"/>
          <p:cNvSpPr/>
          <p:nvPr/>
        </p:nvSpPr>
        <p:spPr>
          <a:xfrm flipH="1">
            <a:off x="1712962" y="1614619"/>
            <a:ext cx="1266975" cy="419373"/>
          </a:xfrm>
          <a:prstGeom prst="callout2">
            <a:avLst>
              <a:gd name="adj1" fmla="val 18750"/>
              <a:gd name="adj2" fmla="val -2180"/>
              <a:gd name="adj3" fmla="val 18750"/>
              <a:gd name="adj4" fmla="val -16667"/>
              <a:gd name="adj5" fmla="val 204995"/>
              <a:gd name="adj6" fmla="val -30731"/>
            </a:avLst>
          </a:prstGeom>
          <a:solidFill>
            <a:srgbClr val="003888"/>
          </a:solidFill>
          <a:ln w="22225">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zh-CN" altLang="en-US" sz="1400" dirty="0">
                <a:solidFill>
                  <a:srgbClr val="C5D6F2"/>
                </a:solidFill>
                <a:latin typeface="Microsoft YaHei" charset="-122"/>
                <a:ea typeface="Microsoft YaHei" charset="-122"/>
                <a:cs typeface="Microsoft YaHei" charset="-122"/>
              </a:rPr>
              <a:t>后退</a:t>
            </a:r>
            <a:r>
              <a:rPr lang="de-CH" sz="1400" dirty="0">
                <a:solidFill>
                  <a:srgbClr val="C5D6F2"/>
                </a:solidFill>
                <a:latin typeface="Microsoft YaHei" charset="-122"/>
                <a:ea typeface="Microsoft YaHei" charset="-122"/>
                <a:cs typeface="Microsoft YaHei" charset="-122"/>
              </a:rPr>
              <a:t>, </a:t>
            </a:r>
            <a:r>
              <a:rPr lang="zh-CN" altLang="en-US" sz="1400" dirty="0">
                <a:solidFill>
                  <a:srgbClr val="C5D6F2"/>
                </a:solidFill>
                <a:latin typeface="Microsoft YaHei" charset="-122"/>
                <a:ea typeface="Microsoft YaHei" charset="-122"/>
                <a:cs typeface="Microsoft YaHei" charset="-122"/>
              </a:rPr>
              <a:t>前进</a:t>
            </a:r>
            <a:endParaRPr lang="de-CH" sz="1400" dirty="0">
              <a:solidFill>
                <a:srgbClr val="C5D6F2"/>
              </a:solidFill>
              <a:latin typeface="Microsoft YaHei" charset="-122"/>
              <a:ea typeface="Microsoft YaHei" charset="-122"/>
              <a:cs typeface="Microsoft YaHei" charset="-122"/>
            </a:endParaRPr>
          </a:p>
        </p:txBody>
      </p:sp>
      <p:sp>
        <p:nvSpPr>
          <p:cNvPr id="24" name="Legende mit Linie 2 (ohne Rahmen) 23"/>
          <p:cNvSpPr/>
          <p:nvPr/>
        </p:nvSpPr>
        <p:spPr>
          <a:xfrm flipH="1">
            <a:off x="273050" y="1935163"/>
            <a:ext cx="1020763" cy="287337"/>
          </a:xfrm>
          <a:prstGeom prst="callout2">
            <a:avLst>
              <a:gd name="adj1" fmla="val 18750"/>
              <a:gd name="adj2" fmla="val -2180"/>
              <a:gd name="adj3" fmla="val 18750"/>
              <a:gd name="adj4" fmla="val -17064"/>
              <a:gd name="adj5" fmla="val 174071"/>
              <a:gd name="adj6" fmla="val -34278"/>
            </a:avLst>
          </a:prstGeom>
          <a:solidFill>
            <a:srgbClr val="003888"/>
          </a:solidFill>
          <a:ln w="22225">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de-CH" sz="1400" dirty="0">
                <a:solidFill>
                  <a:srgbClr val="C5D6F2"/>
                </a:solidFill>
                <a:latin typeface="Tahoma" pitchFamily="34" charset="0"/>
                <a:ea typeface="Tahoma" pitchFamily="34" charset="0"/>
                <a:cs typeface="Tahoma" pitchFamily="34" charset="0"/>
              </a:rPr>
              <a:t>Go to…</a:t>
            </a:r>
          </a:p>
        </p:txBody>
      </p:sp>
      <p:sp>
        <p:nvSpPr>
          <p:cNvPr id="26" name="Legende mit Linie 2 (ohne Rahmen) 25"/>
          <p:cNvSpPr/>
          <p:nvPr/>
        </p:nvSpPr>
        <p:spPr>
          <a:xfrm>
            <a:off x="1736725" y="3259138"/>
            <a:ext cx="1611139" cy="287337"/>
          </a:xfrm>
          <a:prstGeom prst="callout2">
            <a:avLst>
              <a:gd name="adj1" fmla="val 18750"/>
              <a:gd name="adj2" fmla="val -1454"/>
              <a:gd name="adj3" fmla="val 18750"/>
              <a:gd name="adj4" fmla="val -16667"/>
              <a:gd name="adj5" fmla="val -191330"/>
              <a:gd name="adj6" fmla="val -36555"/>
            </a:avLst>
          </a:prstGeom>
          <a:solidFill>
            <a:srgbClr val="003888"/>
          </a:solidFill>
          <a:ln w="22225">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zh-CN" altLang="en-US" sz="1400" dirty="0">
                <a:solidFill>
                  <a:srgbClr val="C5D6F2"/>
                </a:solidFill>
                <a:latin typeface="Microsoft YaHei" charset="-122"/>
                <a:ea typeface="Microsoft YaHei" charset="-122"/>
                <a:cs typeface="Microsoft YaHei" charset="-122"/>
              </a:rPr>
              <a:t>历史</a:t>
            </a:r>
            <a:endParaRPr lang="de-CH" sz="1400" dirty="0">
              <a:solidFill>
                <a:srgbClr val="C5D6F2"/>
              </a:solidFill>
              <a:latin typeface="Microsoft YaHei" charset="-122"/>
              <a:ea typeface="Microsoft YaHei" charset="-122"/>
              <a:cs typeface="Microsoft YaHei" charset="-122"/>
            </a:endParaRPr>
          </a:p>
        </p:txBody>
      </p:sp>
      <p:sp>
        <p:nvSpPr>
          <p:cNvPr id="9" name="Legende mit Linie 2 (ohne Rahmen) 8"/>
          <p:cNvSpPr/>
          <p:nvPr/>
        </p:nvSpPr>
        <p:spPr>
          <a:xfrm>
            <a:off x="1121345" y="4064938"/>
            <a:ext cx="1938487" cy="767858"/>
          </a:xfrm>
          <a:prstGeom prst="callout2">
            <a:avLst>
              <a:gd name="adj1" fmla="val 18750"/>
              <a:gd name="adj2" fmla="val -1454"/>
              <a:gd name="adj3" fmla="val 18750"/>
              <a:gd name="adj4" fmla="val -16667"/>
              <a:gd name="adj5" fmla="val -183750"/>
              <a:gd name="adj6" fmla="val -30863"/>
            </a:avLst>
          </a:prstGeom>
          <a:solidFill>
            <a:srgbClr val="003888"/>
          </a:solidFill>
          <a:ln w="22225">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fontAlgn="auto">
              <a:spcBef>
                <a:spcPts val="0"/>
              </a:spcBef>
              <a:spcAft>
                <a:spcPts val="0"/>
              </a:spcAft>
              <a:defRPr/>
            </a:pPr>
            <a:r>
              <a:rPr lang="zh-CN" altLang="en-US" sz="1400" dirty="0">
                <a:solidFill>
                  <a:srgbClr val="C5D6F2"/>
                </a:solidFill>
                <a:latin typeface="Microsoft YaHei" charset="-122"/>
                <a:ea typeface="Microsoft YaHei" charset="-122"/>
                <a:cs typeface="Microsoft YaHei" charset="-122"/>
              </a:rPr>
              <a:t>  显示关键词和类别列</a:t>
            </a:r>
            <a:endParaRPr lang="de-CH" sz="1400" dirty="0">
              <a:solidFill>
                <a:srgbClr val="C5D6F2"/>
              </a:solidFill>
              <a:latin typeface="Microsoft YaHei" charset="-122"/>
              <a:ea typeface="Microsoft YaHei" charset="-122"/>
              <a:cs typeface="Microsoft YaHei" charset="-122"/>
            </a:endParaRPr>
          </a:p>
        </p:txBody>
      </p:sp>
      <p:sp>
        <p:nvSpPr>
          <p:cNvPr id="4" name="Foliennummernplatzhalter 3"/>
          <p:cNvSpPr>
            <a:spLocks noGrp="1"/>
          </p:cNvSpPr>
          <p:nvPr>
            <p:ph type="sldNum" sz="quarter" idx="12"/>
          </p:nvPr>
        </p:nvSpPr>
        <p:spPr/>
        <p:txBody>
          <a:bodyPr/>
          <a:lstStyle/>
          <a:p>
            <a:fld id="{1DD395BE-59E0-4D38-92A0-CD9F72D4BDA9}" type="slidenum">
              <a:rPr lang="de-CH" smtClean="0"/>
              <a:pPr/>
              <a:t>6</a:t>
            </a:fld>
            <a:endParaRPr lang="de-CH"/>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988840"/>
            <a:ext cx="6948571" cy="3908572"/>
          </a:xfrm>
          <a:prstGeom prst="rect">
            <a:avLst/>
          </a:prstGeom>
        </p:spPr>
      </p:pic>
      <p:sp>
        <p:nvSpPr>
          <p:cNvPr id="11266" name="Titel 1"/>
          <p:cNvSpPr>
            <a:spLocks noGrp="1"/>
          </p:cNvSpPr>
          <p:nvPr>
            <p:ph type="title"/>
          </p:nvPr>
        </p:nvSpPr>
        <p:spPr>
          <a:xfrm>
            <a:off x="428625" y="285750"/>
            <a:ext cx="8229600" cy="642938"/>
          </a:xfrm>
        </p:spPr>
        <p:txBody>
          <a:bodyPr/>
          <a:lstStyle/>
          <a:p>
            <a:r>
              <a:rPr lang="zh-CN" altLang="en-US" dirty="0">
                <a:latin typeface="Microsoft YaHei" charset="-122"/>
                <a:ea typeface="Microsoft YaHei" charset="-122"/>
                <a:cs typeface="Microsoft YaHei" charset="-122"/>
              </a:rPr>
              <a:t>通过筛选或搜索查找引用</a:t>
            </a:r>
            <a:endParaRPr lang="de-CH" dirty="0">
              <a:latin typeface="Microsoft YaHei" charset="-122"/>
              <a:ea typeface="Microsoft YaHei" charset="-122"/>
              <a:cs typeface="Microsoft YaHei" charset="-122"/>
            </a:endParaRPr>
          </a:p>
        </p:txBody>
      </p:sp>
      <p:sp>
        <p:nvSpPr>
          <p:cNvPr id="23" name="Legende mit Linie 2 (ohne Rahmen) 22"/>
          <p:cNvSpPr/>
          <p:nvPr/>
        </p:nvSpPr>
        <p:spPr>
          <a:xfrm flipH="1">
            <a:off x="1619672" y="1412776"/>
            <a:ext cx="1228725" cy="287338"/>
          </a:xfrm>
          <a:prstGeom prst="callout2">
            <a:avLst>
              <a:gd name="adj1" fmla="val 18750"/>
              <a:gd name="adj2" fmla="val -2180"/>
              <a:gd name="adj3" fmla="val 18750"/>
              <a:gd name="adj4" fmla="val -16667"/>
              <a:gd name="adj5" fmla="val 292211"/>
              <a:gd name="adj6" fmla="val -33480"/>
            </a:avLst>
          </a:prstGeom>
          <a:solidFill>
            <a:srgbClr val="003888"/>
          </a:solidFill>
          <a:ln w="22225">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zh-CN" altLang="en-US" sz="1400" dirty="0">
                <a:solidFill>
                  <a:srgbClr val="C5D6F2"/>
                </a:solidFill>
                <a:latin typeface="Microsoft YaHei" charset="-122"/>
                <a:ea typeface="Microsoft YaHei" charset="-122"/>
                <a:cs typeface="Microsoft YaHei" charset="-122"/>
              </a:rPr>
              <a:t>搜索</a:t>
            </a:r>
            <a:endParaRPr lang="de-CH" sz="1400" dirty="0">
              <a:solidFill>
                <a:srgbClr val="C5D6F2"/>
              </a:solidFill>
              <a:latin typeface="Microsoft YaHei" charset="-122"/>
              <a:ea typeface="Microsoft YaHei" charset="-122"/>
              <a:cs typeface="Microsoft YaHei" charset="-122"/>
            </a:endParaRPr>
          </a:p>
        </p:txBody>
      </p:sp>
      <p:sp>
        <p:nvSpPr>
          <p:cNvPr id="24" name="Legende mit Linie 2 (ohne Rahmen) 23"/>
          <p:cNvSpPr/>
          <p:nvPr/>
        </p:nvSpPr>
        <p:spPr>
          <a:xfrm flipH="1">
            <a:off x="107504" y="2348880"/>
            <a:ext cx="1020763" cy="287337"/>
          </a:xfrm>
          <a:prstGeom prst="callout2">
            <a:avLst>
              <a:gd name="adj1" fmla="val 18750"/>
              <a:gd name="adj2" fmla="val -2180"/>
              <a:gd name="adj3" fmla="val 18750"/>
              <a:gd name="adj4" fmla="val -17064"/>
              <a:gd name="adj5" fmla="val 174071"/>
              <a:gd name="adj6" fmla="val -34278"/>
            </a:avLst>
          </a:prstGeom>
          <a:solidFill>
            <a:srgbClr val="003888"/>
          </a:solidFill>
          <a:ln w="22225">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zh-CN" altLang="en-US" sz="1400" dirty="0">
                <a:solidFill>
                  <a:srgbClr val="C5D6F2"/>
                </a:solidFill>
                <a:latin typeface="Microsoft YaHei" charset="-122"/>
                <a:ea typeface="Microsoft YaHei" charset="-122"/>
                <a:cs typeface="Microsoft YaHei" charset="-122"/>
              </a:rPr>
              <a:t>过滤器</a:t>
            </a:r>
            <a:endParaRPr lang="de-CH" sz="1400" dirty="0">
              <a:solidFill>
                <a:srgbClr val="C5D6F2"/>
              </a:solidFill>
              <a:latin typeface="Microsoft YaHei" charset="-122"/>
              <a:ea typeface="Microsoft YaHei" charset="-122"/>
              <a:cs typeface="Microsoft YaHei" charset="-122"/>
            </a:endParaRPr>
          </a:p>
        </p:txBody>
      </p:sp>
      <p:sp>
        <p:nvSpPr>
          <p:cNvPr id="4" name="Foliennummernplatzhalter 3"/>
          <p:cNvSpPr>
            <a:spLocks noGrp="1"/>
          </p:cNvSpPr>
          <p:nvPr>
            <p:ph type="sldNum" sz="quarter" idx="12"/>
          </p:nvPr>
        </p:nvSpPr>
        <p:spPr/>
        <p:txBody>
          <a:bodyPr/>
          <a:lstStyle/>
          <a:p>
            <a:fld id="{1DD395BE-59E0-4D38-92A0-CD9F72D4BDA9}" type="slidenum">
              <a:rPr lang="de-CH" smtClean="0"/>
              <a:pPr/>
              <a:t>7</a:t>
            </a:fld>
            <a:endParaRPr lang="de-CH"/>
          </a:p>
        </p:txBody>
      </p:sp>
    </p:spTree>
    <p:extLst>
      <p:ext uri="{BB962C8B-B14F-4D97-AF65-F5344CB8AC3E}">
        <p14:creationId xmlns:p14="http://schemas.microsoft.com/office/powerpoint/2010/main" val="360178230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el 1"/>
          <p:cNvSpPr>
            <a:spLocks noGrp="1"/>
          </p:cNvSpPr>
          <p:nvPr>
            <p:ph type="title"/>
          </p:nvPr>
        </p:nvSpPr>
        <p:spPr>
          <a:xfrm>
            <a:off x="428625" y="285750"/>
            <a:ext cx="8229600" cy="642938"/>
          </a:xfrm>
        </p:spPr>
        <p:txBody>
          <a:bodyPr/>
          <a:lstStyle/>
          <a:p>
            <a:r>
              <a:rPr lang="zh-CN" altLang="en-US" dirty="0">
                <a:latin typeface="Microsoft YaHei" charset="-122"/>
                <a:ea typeface="Microsoft YaHei" charset="-122"/>
                <a:cs typeface="Microsoft YaHei" charset="-122"/>
              </a:rPr>
              <a:t>添加文献 </a:t>
            </a:r>
            <a:r>
              <a:rPr lang="de-CH" dirty="0">
                <a:latin typeface="Microsoft YaHei" charset="-122"/>
                <a:ea typeface="Microsoft YaHei" charset="-122"/>
                <a:cs typeface="Microsoft YaHei" charset="-122"/>
              </a:rPr>
              <a:t>(</a:t>
            </a:r>
            <a:r>
              <a:rPr lang="zh-CN" altLang="en-US" dirty="0">
                <a:latin typeface="Microsoft YaHei" charset="-122"/>
                <a:ea typeface="Microsoft YaHei" charset="-122"/>
                <a:cs typeface="Microsoft YaHei" charset="-122"/>
              </a:rPr>
              <a:t>概述</a:t>
            </a:r>
            <a:r>
              <a:rPr lang="de-CH" dirty="0">
                <a:latin typeface="Microsoft YaHei" charset="-122"/>
                <a:ea typeface="Microsoft YaHei" charset="-122"/>
                <a:cs typeface="Microsoft YaHei" charset="-122"/>
              </a:rPr>
              <a:t>)</a:t>
            </a:r>
          </a:p>
        </p:txBody>
      </p:sp>
      <p:pic>
        <p:nvPicPr>
          <p:cNvPr id="12293" name="Grafik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933825"/>
            <a:ext cx="1284288"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2"/>
          </p:nvPr>
        </p:nvSpPr>
        <p:spPr/>
        <p:txBody>
          <a:bodyPr/>
          <a:lstStyle/>
          <a:p>
            <a:fld id="{1DD395BE-59E0-4D38-92A0-CD9F72D4BDA9}" type="slidenum">
              <a:rPr lang="de-CH" smtClean="0"/>
              <a:pPr/>
              <a:t>8</a:t>
            </a:fld>
            <a:endParaRPr lang="de-CH"/>
          </a:p>
        </p:txBody>
      </p:sp>
      <p:graphicFrame>
        <p:nvGraphicFramePr>
          <p:cNvPr id="3" name="Diagram 2"/>
          <p:cNvGraphicFramePr/>
          <p:nvPr>
            <p:extLst>
              <p:ext uri="{D42A27DB-BD31-4B8C-83A1-F6EECF244321}">
                <p14:modId xmlns:p14="http://schemas.microsoft.com/office/powerpoint/2010/main" val="105227495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32-Point Star 6"/>
          <p:cNvSpPr/>
          <p:nvPr/>
        </p:nvSpPr>
        <p:spPr>
          <a:xfrm rot="848389">
            <a:off x="6876256" y="4797152"/>
            <a:ext cx="1471580" cy="1290787"/>
          </a:xfrm>
          <a:prstGeom prst="star32">
            <a:avLst>
              <a:gd name="adj" fmla="val 44247"/>
            </a:avLst>
          </a:prstGeom>
          <a:gradFill flip="none" rotWithShape="1">
            <a:gsLst>
              <a:gs pos="0">
                <a:schemeClr val="accent6">
                  <a:shade val="30000"/>
                  <a:satMod val="115000"/>
                </a:schemeClr>
              </a:gs>
              <a:gs pos="13000">
                <a:schemeClr val="accent6">
                  <a:shade val="67500"/>
                  <a:satMod val="115000"/>
                  <a:lumMod val="95000"/>
                </a:schemeClr>
              </a:gs>
              <a:gs pos="44000">
                <a:schemeClr val="accent6">
                  <a:shade val="100000"/>
                  <a:satMod val="115000"/>
                </a:scheme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dirty="0">
                <a:solidFill>
                  <a:srgbClr val="003888"/>
                </a:solidFill>
              </a:rPr>
              <a:t>...and with the </a:t>
            </a:r>
            <a:r>
              <a:rPr lang="de-CH" sz="2000" b="1" dirty="0">
                <a:solidFill>
                  <a:srgbClr val="003888"/>
                </a:solidFill>
              </a:rPr>
              <a:t>Picker!</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428625" y="285750"/>
            <a:ext cx="8229600" cy="642938"/>
          </a:xfrm>
        </p:spPr>
        <p:txBody>
          <a:bodyPr/>
          <a:lstStyle/>
          <a:p>
            <a:r>
              <a:rPr lang="zh-CN" altLang="en-US" dirty="0">
                <a:latin typeface="Microsoft YaHei" charset="-122"/>
                <a:ea typeface="Microsoft YaHei" charset="-122"/>
                <a:cs typeface="Microsoft YaHei" charset="-122"/>
              </a:rPr>
              <a:t>手动添加文献</a:t>
            </a:r>
            <a:endParaRPr lang="de-CH" dirty="0">
              <a:latin typeface="Microsoft YaHei" charset="-122"/>
              <a:ea typeface="Microsoft YaHei" charset="-122"/>
              <a:cs typeface="Microsoft YaHei" charset="-122"/>
            </a:endParaRPr>
          </a:p>
        </p:txBody>
      </p:sp>
      <p:sp>
        <p:nvSpPr>
          <p:cNvPr id="10" name="Textfeld 9"/>
          <p:cNvSpPr txBox="1">
            <a:spLocks noChangeArrowheads="1"/>
          </p:cNvSpPr>
          <p:nvPr/>
        </p:nvSpPr>
        <p:spPr bwMode="auto">
          <a:xfrm>
            <a:off x="428625" y="2377282"/>
            <a:ext cx="22525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a:t>
            </a:r>
            <a:r>
              <a:rPr lang="zh-CN" altLang="en-US" sz="1600" dirty="0">
                <a:solidFill>
                  <a:schemeClr val="tx1">
                    <a:lumMod val="75000"/>
                    <a:lumOff val="25000"/>
                  </a:schemeClr>
                </a:solidFill>
                <a:latin typeface="Microsoft YaHei" charset="-122"/>
                <a:ea typeface="Microsoft YaHei" charset="-122"/>
                <a:cs typeface="Microsoft YaHei" charset="-122"/>
                <a:sym typeface="Wingdings" panose="05000000000000000000" pitchFamily="2" charset="2"/>
              </a:rPr>
              <a:t>选择 一种文献类型</a:t>
            </a:r>
            <a:endParaRPr lang="de-CH" sz="1600" dirty="0">
              <a:solidFill>
                <a:schemeClr val="tx1">
                  <a:lumMod val="75000"/>
                  <a:lumOff val="25000"/>
                </a:schemeClr>
              </a:solidFill>
              <a:latin typeface="Microsoft YaHei" charset="-122"/>
              <a:ea typeface="Microsoft YaHei" charset="-122"/>
              <a:cs typeface="Microsoft YaHei" charset="-122"/>
            </a:endParaRPr>
          </a:p>
        </p:txBody>
      </p:sp>
      <p:sp>
        <p:nvSpPr>
          <p:cNvPr id="11" name="Textfeld 10"/>
          <p:cNvSpPr txBox="1">
            <a:spLocks noChangeArrowheads="1"/>
          </p:cNvSpPr>
          <p:nvPr/>
        </p:nvSpPr>
        <p:spPr bwMode="auto">
          <a:xfrm>
            <a:off x="428624" y="3057184"/>
            <a:ext cx="1370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a:t>
            </a:r>
            <a:r>
              <a:rPr lang="zh-CN" altLang="en-US" sz="1600" dirty="0">
                <a:solidFill>
                  <a:schemeClr val="tx1">
                    <a:lumMod val="75000"/>
                    <a:lumOff val="25000"/>
                  </a:schemeClr>
                </a:solidFill>
                <a:latin typeface="Microsoft YaHei" charset="-122"/>
                <a:ea typeface="Microsoft YaHei" charset="-122"/>
                <a:cs typeface="Microsoft YaHei" charset="-122"/>
                <a:sym typeface="Wingdings" panose="05000000000000000000" pitchFamily="2" charset="2"/>
              </a:rPr>
              <a:t>填写字段</a:t>
            </a:r>
            <a:endParaRPr lang="de-CH" sz="1600" dirty="0">
              <a:solidFill>
                <a:schemeClr val="tx1">
                  <a:lumMod val="75000"/>
                  <a:lumOff val="25000"/>
                </a:schemeClr>
              </a:solidFill>
              <a:latin typeface="Microsoft YaHei" charset="-122"/>
              <a:ea typeface="Microsoft YaHei" charset="-122"/>
              <a:cs typeface="Microsoft YaHei" charset="-122"/>
            </a:endParaRPr>
          </a:p>
        </p:txBody>
      </p:sp>
      <p:sp>
        <p:nvSpPr>
          <p:cNvPr id="9" name="Textfeld 8"/>
          <p:cNvSpPr txBox="1">
            <a:spLocks noChangeArrowheads="1"/>
          </p:cNvSpPr>
          <p:nvPr/>
        </p:nvSpPr>
        <p:spPr bwMode="auto">
          <a:xfrm>
            <a:off x="428624" y="1785938"/>
            <a:ext cx="21271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CH" sz="1600" dirty="0">
                <a:solidFill>
                  <a:schemeClr val="tx1">
                    <a:lumMod val="75000"/>
                    <a:lumOff val="25000"/>
                  </a:schemeClr>
                </a:solidFill>
                <a:latin typeface="Tahoma" panose="020B0604030504040204" pitchFamily="34" charset="0"/>
                <a:cs typeface="Tahoma" panose="020B0604030504040204" pitchFamily="34" charset="0"/>
                <a:sym typeface="Wingdings" panose="05000000000000000000" pitchFamily="2" charset="2"/>
              </a:rPr>
              <a:t>	</a:t>
            </a:r>
            <a:r>
              <a:rPr lang="zh-CN" altLang="en-US" sz="1600" dirty="0">
                <a:solidFill>
                  <a:schemeClr val="tx1">
                    <a:lumMod val="75000"/>
                    <a:lumOff val="25000"/>
                  </a:schemeClr>
                </a:solidFill>
                <a:latin typeface="Microsoft YaHei" charset="-122"/>
                <a:ea typeface="Microsoft YaHei" charset="-122"/>
                <a:cs typeface="Microsoft YaHei" charset="-122"/>
                <a:sym typeface="Wingdings" panose="05000000000000000000" pitchFamily="2" charset="2"/>
              </a:rPr>
              <a:t>点击</a:t>
            </a:r>
            <a:endParaRPr lang="de-CH" sz="1600" dirty="0">
              <a:solidFill>
                <a:schemeClr val="tx1">
                  <a:lumMod val="75000"/>
                  <a:lumOff val="25000"/>
                </a:schemeClr>
              </a:solidFill>
              <a:latin typeface="Microsoft YaHei" charset="-122"/>
              <a:ea typeface="Microsoft YaHei" charset="-122"/>
              <a:cs typeface="Microsoft YaHei" charset="-122"/>
            </a:endParaRPr>
          </a:p>
        </p:txBody>
      </p:sp>
      <p:grpSp>
        <p:nvGrpSpPr>
          <p:cNvPr id="13323" name="Gruppieren 16"/>
          <p:cNvGrpSpPr>
            <a:grpSpLocks/>
          </p:cNvGrpSpPr>
          <p:nvPr/>
        </p:nvGrpSpPr>
        <p:grpSpPr bwMode="auto">
          <a:xfrm>
            <a:off x="7920038" y="6480175"/>
            <a:ext cx="300037" cy="242888"/>
            <a:chOff x="4716016" y="5877272"/>
            <a:chExt cx="300608" cy="243458"/>
          </a:xfrm>
        </p:grpSpPr>
        <p:sp>
          <p:nvSpPr>
            <p:cNvPr id="18" name="Abgerundetes Rechteck 17"/>
            <p:cNvSpPr/>
            <p:nvPr/>
          </p:nvSpPr>
          <p:spPr>
            <a:xfrm>
              <a:off x="4716016" y="5948878"/>
              <a:ext cx="229035" cy="171852"/>
            </a:xfrm>
            <a:prstGeom prst="roundRect">
              <a:avLst>
                <a:gd name="adj" fmla="val 4861"/>
              </a:avLst>
            </a:prstGeom>
            <a:noFill/>
            <a:ln w="22225">
              <a:solidFill>
                <a:schemeClr val="tx2">
                  <a:lumMod val="40000"/>
                  <a:lumOff val="60000"/>
                </a:schemeClr>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CH" sz="1600">
                <a:solidFill>
                  <a:srgbClr val="C5D6F2"/>
                </a:solidFill>
              </a:endParaRPr>
            </a:p>
          </p:txBody>
        </p:sp>
        <p:sp>
          <p:nvSpPr>
            <p:cNvPr id="19" name="Abgerundetes Rechteck 18"/>
            <p:cNvSpPr/>
            <p:nvPr/>
          </p:nvSpPr>
          <p:spPr>
            <a:xfrm>
              <a:off x="4787589" y="5877272"/>
              <a:ext cx="229035" cy="171852"/>
            </a:xfrm>
            <a:prstGeom prst="roundRect">
              <a:avLst>
                <a:gd name="adj" fmla="val 4861"/>
              </a:avLst>
            </a:prstGeom>
            <a:noFill/>
            <a:ln w="22225">
              <a:solidFill>
                <a:schemeClr val="tx2">
                  <a:lumMod val="40000"/>
                  <a:lumOff val="60000"/>
                </a:schemeClr>
              </a:solidFill>
              <a:tailEnd type="none"/>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CH" sz="1600">
                <a:solidFill>
                  <a:srgbClr val="C5D6F2"/>
                </a:solidFill>
              </a:endParaRPr>
            </a:p>
          </p:txBody>
        </p:sp>
      </p:grpSp>
      <p:sp>
        <p:nvSpPr>
          <p:cNvPr id="13" name="Foliennummernplatzhalter 12"/>
          <p:cNvSpPr>
            <a:spLocks noGrp="1"/>
          </p:cNvSpPr>
          <p:nvPr>
            <p:ph type="sldNum" sz="quarter" idx="12"/>
          </p:nvPr>
        </p:nvSpPr>
        <p:spPr/>
        <p:txBody>
          <a:bodyPr/>
          <a:lstStyle/>
          <a:p>
            <a:fld id="{1DD395BE-59E0-4D38-92A0-CD9F72D4BDA9}" type="slidenum">
              <a:rPr lang="de-CH" smtClean="0"/>
              <a:pPr/>
              <a:t>9</a:t>
            </a:fld>
            <a:endParaRPr lang="de-CH"/>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560" y="1844824"/>
            <a:ext cx="876190" cy="171429"/>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434" y="1844824"/>
            <a:ext cx="5851428" cy="3291429"/>
          </a:xfrm>
          <a:prstGeom prst="rect">
            <a:avLst/>
          </a:prstGeom>
          <a:ln>
            <a:solidFill>
              <a:schemeClr val="bg1">
                <a:lumMod val="6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Citavi Tahom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dirty="0" smtClean="0">
            <a:solidFill>
              <a:srgbClr val="003888"/>
            </a:solidFill>
          </a:defRPr>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Citavi Tahoma</Template>
  <TotalTime>232</TotalTime>
  <Words>2329</Words>
  <Application>Microsoft Office PowerPoint</Application>
  <PresentationFormat>全屏显示(4:3)</PresentationFormat>
  <Paragraphs>429</Paragraphs>
  <Slides>57</Slides>
  <Notes>17</Notes>
  <HiddenSlides>1</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57</vt:i4>
      </vt:variant>
    </vt:vector>
  </HeadingPairs>
  <TitlesOfParts>
    <vt:vector size="69" baseType="lpstr">
      <vt:lpstr>宋体</vt:lpstr>
      <vt:lpstr>微软雅黑</vt:lpstr>
      <vt:lpstr>微软雅黑</vt:lpstr>
      <vt:lpstr>Arial</vt:lpstr>
      <vt:lpstr>Calibri</vt:lpstr>
      <vt:lpstr>Courier New</vt:lpstr>
      <vt:lpstr>Segoe UI Light</vt:lpstr>
      <vt:lpstr>Segoe UI Semibold</vt:lpstr>
      <vt:lpstr>Tahoma</vt:lpstr>
      <vt:lpstr>Times New Roman</vt:lpstr>
      <vt:lpstr>Wingdings</vt:lpstr>
      <vt:lpstr>Citavi Tahoma</vt:lpstr>
      <vt:lpstr>PowerPoint 演示文稿</vt:lpstr>
      <vt:lpstr>Presentation Notes</vt:lpstr>
      <vt:lpstr>Citavi 可以为你做什么?</vt:lpstr>
      <vt:lpstr>用户指南</vt:lpstr>
      <vt:lpstr>Citavi 软件界面介绍</vt:lpstr>
      <vt:lpstr>导航项目</vt:lpstr>
      <vt:lpstr>通过筛选或搜索查找引用</vt:lpstr>
      <vt:lpstr>添加文献 (概述)</vt:lpstr>
      <vt:lpstr>手动添加文献</vt:lpstr>
      <vt:lpstr>使用 ISBN号添加文献</vt:lpstr>
      <vt:lpstr>ISBN 下载小提示</vt:lpstr>
      <vt:lpstr>使用扫描枪</vt:lpstr>
      <vt:lpstr>Citavi 引文类型</vt:lpstr>
      <vt:lpstr>从收集的论文中添加</vt:lpstr>
      <vt:lpstr>搜索资源– 在你的图书馆</vt:lpstr>
      <vt:lpstr>选择</vt:lpstr>
      <vt:lpstr>搜索研究数据库</vt:lpstr>
      <vt:lpstr>Citavi 设置文件</vt:lpstr>
      <vt:lpstr>导出结果(概述)</vt:lpstr>
      <vt:lpstr>导入 RIS 文件</vt:lpstr>
      <vt:lpstr>Citavi Picker (概述)</vt:lpstr>
      <vt:lpstr>使用 Citavi Pickers 导入结果</vt:lpstr>
      <vt:lpstr>Citavi Pickers 下载 IBSN</vt:lpstr>
      <vt:lpstr>使用 ISBN 号批量添加书籍</vt:lpstr>
      <vt:lpstr>添加网页</vt:lpstr>
      <vt:lpstr>从网页中添加引文</vt:lpstr>
      <vt:lpstr>添加 PDF 文件</vt:lpstr>
      <vt:lpstr>检测文献</vt:lpstr>
      <vt:lpstr>应用关键词</vt:lpstr>
      <vt:lpstr>分配类别</vt:lpstr>
      <vt:lpstr>关键词和类别</vt:lpstr>
      <vt:lpstr>规划任务</vt:lpstr>
      <vt:lpstr>设置优先级和截止日期</vt:lpstr>
      <vt:lpstr>打印任务列表</vt:lpstr>
      <vt:lpstr>增加图书馆的位置</vt:lpstr>
      <vt:lpstr>查找全文</vt:lpstr>
      <vt:lpstr>检测可用性</vt:lpstr>
      <vt:lpstr>附加和链接文件</vt:lpstr>
      <vt:lpstr>添加引用</vt:lpstr>
      <vt:lpstr>创建一个分类系统</vt:lpstr>
      <vt:lpstr>整理引文和想法</vt:lpstr>
      <vt:lpstr>创建编译</vt:lpstr>
      <vt:lpstr>创建项目参考书目</vt:lpstr>
      <vt:lpstr>创建一个出版物，用…</vt:lpstr>
      <vt:lpstr>用Word写作</vt:lpstr>
      <vt:lpstr>用Word写作</vt:lpstr>
      <vt:lpstr>用 Writer 写作</vt:lpstr>
      <vt:lpstr>用 Writer 写作</vt:lpstr>
      <vt:lpstr>用 Writer 写作</vt:lpstr>
      <vt:lpstr>用 Writer 出版</vt:lpstr>
      <vt:lpstr>用 Writer 出版</vt:lpstr>
      <vt:lpstr>引用风格类型</vt:lpstr>
      <vt:lpstr>引用风格常见问题</vt:lpstr>
      <vt:lpstr>通过 TeX 使用 Citavi</vt:lpstr>
      <vt:lpstr>通过 TeX 使用 Citavi</vt:lpstr>
      <vt:lpstr>通过 TeX 使用 Citavi</vt:lpstr>
      <vt:lpstr>附加资源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Citavi Einführung</dc:title>
  <dc:subject>Citavi 3</dc:subject>
  <dc:creator>Referent(in)</dc:creator>
  <cp:lastModifiedBy>GOOD Job</cp:lastModifiedBy>
  <cp:revision>475</cp:revision>
  <dcterms:created xsi:type="dcterms:W3CDTF">2009-10-09T09:59:06Z</dcterms:created>
  <dcterms:modified xsi:type="dcterms:W3CDTF">2017-06-14T02:41:30Z</dcterms:modified>
</cp:coreProperties>
</file>